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752" y="-536"/>
      </p:cViewPr>
      <p:guideLst>
        <p:guide orient="horz" pos="1872"/>
        <p:guide pos="47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8D681812-D68B-D948-B1F4-4E46603D0402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33320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829CAA9A-52F0-6246-AF12-7EDE4420657A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642995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0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1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635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13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57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2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82" name="Rectangle 454"/>
          <p:cNvSpPr>
            <a:spLocks noChangeAspect="1" noChangeArrowheads="1"/>
          </p:cNvSpPr>
          <p:nvPr/>
        </p:nvSpPr>
        <p:spPr bwMode="auto">
          <a:xfrm>
            <a:off x="2505075" y="500063"/>
            <a:ext cx="4041775" cy="157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4" name="Rectangle 456"/>
          <p:cNvSpPr>
            <a:spLocks noChangeAspect="1" noChangeArrowheads="1"/>
          </p:cNvSpPr>
          <p:nvPr/>
        </p:nvSpPr>
        <p:spPr bwMode="auto">
          <a:xfrm>
            <a:off x="2505075" y="2078038"/>
            <a:ext cx="4041775" cy="685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Unix I/O functions </a:t>
            </a:r>
          </a:p>
          <a:p>
            <a:r>
              <a:rPr lang="en-US"/>
              <a:t>(accessed via system calls)</a:t>
            </a:r>
          </a:p>
        </p:txBody>
      </p:sp>
      <p:sp>
        <p:nvSpPr>
          <p:cNvPr id="48585" name="Rectangle 457"/>
          <p:cNvSpPr>
            <a:spLocks noChangeAspect="1" noChangeArrowheads="1"/>
          </p:cNvSpPr>
          <p:nvPr/>
        </p:nvSpPr>
        <p:spPr bwMode="auto">
          <a:xfrm>
            <a:off x="2505075" y="1392238"/>
            <a:ext cx="14478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 Standard I/O </a:t>
            </a:r>
          </a:p>
          <a:p>
            <a:r>
              <a:rPr lang="en-US"/>
              <a:t>functions</a:t>
            </a:r>
          </a:p>
        </p:txBody>
      </p:sp>
      <p:sp>
        <p:nvSpPr>
          <p:cNvPr id="48586" name="Text Box 458"/>
          <p:cNvSpPr txBox="1">
            <a:spLocks noChangeAspect="1" noChangeArrowheads="1"/>
          </p:cNvSpPr>
          <p:nvPr/>
        </p:nvSpPr>
        <p:spPr bwMode="auto">
          <a:xfrm>
            <a:off x="3413125" y="798513"/>
            <a:ext cx="2170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 application program</a:t>
            </a:r>
          </a:p>
        </p:txBody>
      </p:sp>
      <p:sp>
        <p:nvSpPr>
          <p:cNvPr id="48588" name="Text Box 460"/>
          <p:cNvSpPr txBox="1">
            <a:spLocks noChangeAspect="1" noChangeArrowheads="1"/>
          </p:cNvSpPr>
          <p:nvPr/>
        </p:nvSpPr>
        <p:spPr bwMode="auto">
          <a:xfrm>
            <a:off x="12700" y="38100"/>
            <a:ext cx="1989138" cy="181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latin typeface="Courier New" charset="0"/>
              </a:rPr>
              <a:t>fopen  fdopen</a:t>
            </a:r>
          </a:p>
          <a:p>
            <a:pPr algn="l"/>
            <a:r>
              <a:rPr lang="en-US">
                <a:latin typeface="Courier New" charset="0"/>
              </a:rPr>
              <a:t>fread  fwrite fscanf fprintf  sscanf sprintf fgets  fputs fflush fseek</a:t>
            </a:r>
          </a:p>
          <a:p>
            <a:pPr algn="l"/>
            <a:r>
              <a:rPr lang="en-US">
                <a:latin typeface="Courier New" charset="0"/>
              </a:rPr>
              <a:t>fclose</a:t>
            </a:r>
          </a:p>
        </p:txBody>
      </p:sp>
      <p:sp>
        <p:nvSpPr>
          <p:cNvPr id="48590" name="Text Box 462"/>
          <p:cNvSpPr txBox="1">
            <a:spLocks noChangeAspect="1" noChangeArrowheads="1"/>
          </p:cNvSpPr>
          <p:nvPr/>
        </p:nvSpPr>
        <p:spPr bwMode="auto">
          <a:xfrm>
            <a:off x="301625" y="2006600"/>
            <a:ext cx="16637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Courier New" charset="0"/>
              </a:rPr>
              <a:t>open   read</a:t>
            </a:r>
          </a:p>
          <a:p>
            <a:pPr algn="l"/>
            <a:r>
              <a:rPr lang="en-US">
                <a:latin typeface="Courier New" charset="0"/>
              </a:rPr>
              <a:t>write  lseek</a:t>
            </a:r>
          </a:p>
          <a:p>
            <a:pPr algn="l"/>
            <a:r>
              <a:rPr lang="en-US">
                <a:latin typeface="Courier New" charset="0"/>
              </a:rPr>
              <a:t>stat   close</a:t>
            </a:r>
          </a:p>
        </p:txBody>
      </p:sp>
      <p:sp>
        <p:nvSpPr>
          <p:cNvPr id="48592" name="Line 464"/>
          <p:cNvSpPr>
            <a:spLocks noChangeAspect="1" noChangeShapeType="1"/>
          </p:cNvSpPr>
          <p:nvPr/>
        </p:nvSpPr>
        <p:spPr bwMode="auto">
          <a:xfrm flipH="1" flipV="1">
            <a:off x="2001838" y="2427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1" name="Text Box 473"/>
          <p:cNvSpPr txBox="1">
            <a:spLocks noChangeAspect="1" noChangeArrowheads="1"/>
          </p:cNvSpPr>
          <p:nvPr/>
        </p:nvSpPr>
        <p:spPr bwMode="auto">
          <a:xfrm>
            <a:off x="6921500" y="1077913"/>
            <a:ext cx="1841500" cy="1327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latin typeface="Courier New" charset="0"/>
              </a:rPr>
              <a:t>rio_readn</a:t>
            </a:r>
          </a:p>
          <a:p>
            <a:pPr algn="l"/>
            <a:r>
              <a:rPr lang="en-US">
                <a:latin typeface="Courier New" charset="0"/>
              </a:rPr>
              <a:t>rio_writen</a:t>
            </a:r>
          </a:p>
          <a:p>
            <a:pPr algn="l"/>
            <a:r>
              <a:rPr lang="en-US">
                <a:latin typeface="Courier New" charset="0"/>
              </a:rPr>
              <a:t>rio_readinitb</a:t>
            </a:r>
          </a:p>
          <a:p>
            <a:pPr algn="l"/>
            <a:r>
              <a:rPr lang="en-US">
                <a:latin typeface="Courier New" charset="0"/>
              </a:rPr>
              <a:t>rio_readlineb</a:t>
            </a:r>
          </a:p>
          <a:p>
            <a:pPr algn="l"/>
            <a:r>
              <a:rPr lang="en-US">
                <a:latin typeface="Courier New" charset="0"/>
              </a:rPr>
              <a:t>rio_readnb</a:t>
            </a:r>
          </a:p>
        </p:txBody>
      </p:sp>
      <p:sp>
        <p:nvSpPr>
          <p:cNvPr id="48604" name="Rectangle 476"/>
          <p:cNvSpPr>
            <a:spLocks noChangeAspect="1" noChangeArrowheads="1"/>
          </p:cNvSpPr>
          <p:nvPr/>
        </p:nvSpPr>
        <p:spPr bwMode="auto">
          <a:xfrm>
            <a:off x="5108575" y="1392238"/>
            <a:ext cx="14478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 RIO</a:t>
            </a:r>
          </a:p>
          <a:p>
            <a:r>
              <a:rPr lang="en-US"/>
              <a:t>functions</a:t>
            </a:r>
          </a:p>
        </p:txBody>
      </p:sp>
      <p:sp>
        <p:nvSpPr>
          <p:cNvPr id="48606" name="Line 478"/>
          <p:cNvSpPr>
            <a:spLocks noChangeShapeType="1"/>
          </p:cNvSpPr>
          <p:nvPr/>
        </p:nvSpPr>
        <p:spPr bwMode="auto">
          <a:xfrm flipH="1" flipV="1">
            <a:off x="2032000" y="927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7" name="Line 479"/>
          <p:cNvSpPr>
            <a:spLocks noChangeShapeType="1"/>
          </p:cNvSpPr>
          <p:nvPr/>
        </p:nvSpPr>
        <p:spPr bwMode="auto">
          <a:xfrm>
            <a:off x="6565900" y="1739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20891</TotalTime>
  <Pages>20</Pages>
  <Words>47</Words>
  <Application>Microsoft Macintosh PowerPoint</Application>
  <PresentationFormat>Letter Paper (8.5x11 in)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327</cp:revision>
  <cp:lastPrinted>2001-12-20T16:38:31Z</cp:lastPrinted>
  <dcterms:created xsi:type="dcterms:W3CDTF">1998-08-11T09:18:51Z</dcterms:created>
  <dcterms:modified xsi:type="dcterms:W3CDTF">2014-08-11T23:24:52Z</dcterms:modified>
</cp:coreProperties>
</file>