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68" y="-752"/>
      </p:cViewPr>
      <p:guideLst>
        <p:guide orient="horz" pos="408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A7561464-1712-4240-948F-BD1EE241E993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21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2C8DB4D-0F51-EE4A-8B7C-3A883CB02E78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5743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5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6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18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2119313" y="1981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.data</a:t>
            </a:r>
          </a:p>
        </p:txBody>
      </p:sp>
      <p:sp>
        <p:nvSpPr>
          <p:cNvPr id="48201" name="Rectangle 73"/>
          <p:cNvSpPr>
            <a:spLocks noChangeArrowheads="1"/>
          </p:cNvSpPr>
          <p:nvPr/>
        </p:nvSpPr>
        <p:spPr bwMode="auto">
          <a:xfrm>
            <a:off x="2119313" y="2743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.symtab</a:t>
            </a:r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2119313" y="3124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.debug</a:t>
            </a:r>
          </a:p>
        </p:txBody>
      </p:sp>
      <p:sp>
        <p:nvSpPr>
          <p:cNvPr id="48208" name="Text Box 80"/>
          <p:cNvSpPr txBox="1">
            <a:spLocks noChangeArrowheads="1"/>
          </p:cNvSpPr>
          <p:nvPr/>
        </p:nvSpPr>
        <p:spPr bwMode="auto">
          <a:xfrm>
            <a:off x="1828800" y="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0</a:t>
            </a:r>
          </a:p>
        </p:txBody>
      </p:sp>
      <p:sp>
        <p:nvSpPr>
          <p:cNvPr id="48209" name="Rectangle 81"/>
          <p:cNvSpPr>
            <a:spLocks noChangeArrowheads="1"/>
          </p:cNvSpPr>
          <p:nvPr/>
        </p:nvSpPr>
        <p:spPr bwMode="auto">
          <a:xfrm>
            <a:off x="2119313" y="1600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.rodata</a:t>
            </a:r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2119313" y="2362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.bss</a:t>
            </a:r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2119313" y="10477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ELF header</a:t>
            </a:r>
          </a:p>
        </p:txBody>
      </p:sp>
      <p:sp>
        <p:nvSpPr>
          <p:cNvPr id="48219" name="Text Box 91"/>
          <p:cNvSpPr txBox="1">
            <a:spLocks noChangeArrowheads="1"/>
          </p:cNvSpPr>
          <p:nvPr/>
        </p:nvSpPr>
        <p:spPr bwMode="auto">
          <a:xfrm>
            <a:off x="762000" y="4010025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Describes object file sections</a:t>
            </a:r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2119313" y="3886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.strtab</a:t>
            </a: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2119313" y="4267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Section header table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2119313" y="3505200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.line</a:t>
            </a:r>
          </a:p>
        </p:txBody>
      </p:sp>
      <p:sp>
        <p:nvSpPr>
          <p:cNvPr id="48224" name="Rectangle 96"/>
          <p:cNvSpPr>
            <a:spLocks noChangeArrowheads="1"/>
          </p:cNvSpPr>
          <p:nvPr/>
        </p:nvSpPr>
        <p:spPr bwMode="auto">
          <a:xfrm>
            <a:off x="2119313" y="48577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mtClean="0">
                <a:latin typeface="Helvetica" charset="0"/>
              </a:rPr>
              <a:t>Program </a:t>
            </a:r>
            <a:r>
              <a:rPr lang="en-US" dirty="0">
                <a:latin typeface="Helvetica" charset="0"/>
              </a:rPr>
              <a:t>header table</a:t>
            </a:r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119313" y="124777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.text</a:t>
            </a: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2119313" y="866775"/>
            <a:ext cx="29718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charset="0"/>
              </a:rPr>
              <a:t>.init</a:t>
            </a:r>
          </a:p>
        </p:txBody>
      </p:sp>
      <p:sp>
        <p:nvSpPr>
          <p:cNvPr id="48228" name="AutoShape 100"/>
          <p:cNvSpPr>
            <a:spLocks/>
          </p:cNvSpPr>
          <p:nvPr/>
        </p:nvSpPr>
        <p:spPr bwMode="auto">
          <a:xfrm>
            <a:off x="5181600" y="152400"/>
            <a:ext cx="76200" cy="1828800"/>
          </a:xfrm>
          <a:prstGeom prst="rightBrace">
            <a:avLst>
              <a:gd name="adj1" fmla="val 2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9" name="AutoShape 101"/>
          <p:cNvSpPr>
            <a:spLocks/>
          </p:cNvSpPr>
          <p:nvPr/>
        </p:nvSpPr>
        <p:spPr bwMode="auto">
          <a:xfrm>
            <a:off x="5167313" y="2057400"/>
            <a:ext cx="90487" cy="657225"/>
          </a:xfrm>
          <a:prstGeom prst="rightBrace">
            <a:avLst>
              <a:gd name="adj1" fmla="val 6052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38" name="Text Box 110"/>
          <p:cNvSpPr txBox="1">
            <a:spLocks noChangeArrowheads="1"/>
          </p:cNvSpPr>
          <p:nvPr/>
        </p:nvSpPr>
        <p:spPr bwMode="auto">
          <a:xfrm>
            <a:off x="-228600" y="228600"/>
            <a:ext cx="2209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Maps contiguous file sections to runtime memory segments</a:t>
            </a:r>
          </a:p>
        </p:txBody>
      </p:sp>
      <p:sp>
        <p:nvSpPr>
          <p:cNvPr id="48241" name="AutoShape 113"/>
          <p:cNvSpPr>
            <a:spLocks/>
          </p:cNvSpPr>
          <p:nvPr/>
        </p:nvSpPr>
        <p:spPr bwMode="auto">
          <a:xfrm flipH="1">
            <a:off x="1981200" y="4238625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2" name="AutoShape 114"/>
          <p:cNvSpPr>
            <a:spLocks/>
          </p:cNvSpPr>
          <p:nvPr/>
        </p:nvSpPr>
        <p:spPr bwMode="auto">
          <a:xfrm flipH="1">
            <a:off x="1981200" y="457200"/>
            <a:ext cx="76200" cy="381000"/>
          </a:xfrm>
          <a:prstGeom prst="rightBrace">
            <a:avLst>
              <a:gd name="adj1" fmla="val 41667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3" name="Text Box 115"/>
          <p:cNvSpPr txBox="1">
            <a:spLocks noChangeArrowheads="1"/>
          </p:cNvSpPr>
          <p:nvPr/>
        </p:nvSpPr>
        <p:spPr bwMode="auto">
          <a:xfrm>
            <a:off x="5257800" y="838200"/>
            <a:ext cx="2819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Read-only memory segment </a:t>
            </a:r>
          </a:p>
          <a:p>
            <a:r>
              <a:rPr lang="en-US"/>
              <a:t>(code segment)</a:t>
            </a:r>
          </a:p>
        </p:txBody>
      </p:sp>
      <p:sp>
        <p:nvSpPr>
          <p:cNvPr id="48244" name="Text Box 116"/>
          <p:cNvSpPr txBox="1">
            <a:spLocks noChangeArrowheads="1"/>
          </p:cNvSpPr>
          <p:nvPr/>
        </p:nvSpPr>
        <p:spPr bwMode="auto">
          <a:xfrm>
            <a:off x="5257800" y="2105025"/>
            <a:ext cx="2819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Read/write memory segment</a:t>
            </a:r>
          </a:p>
          <a:p>
            <a:r>
              <a:rPr lang="en-US"/>
              <a:t>(data segment)</a:t>
            </a:r>
          </a:p>
        </p:txBody>
      </p:sp>
      <p:sp>
        <p:nvSpPr>
          <p:cNvPr id="48267" name="AutoShape 139"/>
          <p:cNvSpPr>
            <a:spLocks/>
          </p:cNvSpPr>
          <p:nvPr/>
        </p:nvSpPr>
        <p:spPr bwMode="auto">
          <a:xfrm>
            <a:off x="5181600" y="2790825"/>
            <a:ext cx="76200" cy="1828800"/>
          </a:xfrm>
          <a:prstGeom prst="rightBrace">
            <a:avLst>
              <a:gd name="adj1" fmla="val 200000"/>
              <a:gd name="adj2" fmla="val 5047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68" name="Text Box 140"/>
          <p:cNvSpPr txBox="1">
            <a:spLocks noChangeArrowheads="1"/>
          </p:cNvSpPr>
          <p:nvPr/>
        </p:nvSpPr>
        <p:spPr bwMode="auto">
          <a:xfrm>
            <a:off x="5257800" y="3324225"/>
            <a:ext cx="2209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Symbol table and debugging info are not</a:t>
            </a:r>
          </a:p>
          <a:p>
            <a:r>
              <a:rPr lang="en-US"/>
              <a:t>loaded into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14941</TotalTime>
  <Pages>20</Pages>
  <Words>67</Words>
  <Application>Microsoft Macintosh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295</cp:revision>
  <cp:lastPrinted>2002-01-26T21:07:59Z</cp:lastPrinted>
  <dcterms:created xsi:type="dcterms:W3CDTF">1998-08-11T09:18:51Z</dcterms:created>
  <dcterms:modified xsi:type="dcterms:W3CDTF">2014-05-28T19:20:12Z</dcterms:modified>
</cp:coreProperties>
</file>