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68" y="-776"/>
      </p:cViewPr>
      <p:guideLst>
        <p:guide orient="horz" pos="28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78E9713D-6317-BB47-8564-37659562945F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23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A3943F0-DE57-E648-B49C-213A50BC2CE0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193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8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8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4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5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1303338" y="1143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.data</a:t>
            </a:r>
          </a:p>
        </p:txBody>
      </p:sp>
      <p:sp>
        <p:nvSpPr>
          <p:cNvPr id="48201" name="Rectangle 73"/>
          <p:cNvSpPr>
            <a:spLocks noChangeArrowheads="1"/>
          </p:cNvSpPr>
          <p:nvPr/>
        </p:nvSpPr>
        <p:spPr bwMode="auto">
          <a:xfrm>
            <a:off x="1303338" y="1905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.symtab</a:t>
            </a:r>
          </a:p>
        </p:txBody>
      </p:sp>
      <p:sp>
        <p:nvSpPr>
          <p:cNvPr id="48204" name="Rectangle 76"/>
          <p:cNvSpPr>
            <a:spLocks noChangeArrowheads="1"/>
          </p:cNvSpPr>
          <p:nvPr/>
        </p:nvSpPr>
        <p:spPr bwMode="auto">
          <a:xfrm>
            <a:off x="1303338" y="2286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.rel.text</a:t>
            </a:r>
          </a:p>
        </p:txBody>
      </p:sp>
      <p:sp>
        <p:nvSpPr>
          <p:cNvPr id="48205" name="Rectangle 77"/>
          <p:cNvSpPr>
            <a:spLocks noChangeArrowheads="1"/>
          </p:cNvSpPr>
          <p:nvPr/>
        </p:nvSpPr>
        <p:spPr bwMode="auto">
          <a:xfrm>
            <a:off x="1303338" y="2667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.rel.data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1303338" y="3048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.debug</a:t>
            </a:r>
          </a:p>
        </p:txBody>
      </p:sp>
      <p:sp>
        <p:nvSpPr>
          <p:cNvPr id="48208" name="Text Box 80"/>
          <p:cNvSpPr txBox="1">
            <a:spLocks noChangeArrowheads="1"/>
          </p:cNvSpPr>
          <p:nvPr/>
        </p:nvSpPr>
        <p:spPr bwMode="auto">
          <a:xfrm>
            <a:off x="4275138" y="-762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48209" name="Rectangle 81"/>
          <p:cNvSpPr>
            <a:spLocks noChangeArrowheads="1"/>
          </p:cNvSpPr>
          <p:nvPr/>
        </p:nvSpPr>
        <p:spPr bwMode="auto">
          <a:xfrm>
            <a:off x="1303338" y="41275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.text</a:t>
            </a:r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1303338" y="1524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.bss</a:t>
            </a:r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1303338" y="3175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ELF header</a:t>
            </a:r>
          </a:p>
        </p:txBody>
      </p:sp>
      <p:sp>
        <p:nvSpPr>
          <p:cNvPr id="48218" name="AutoShape 90"/>
          <p:cNvSpPr>
            <a:spLocks/>
          </p:cNvSpPr>
          <p:nvPr/>
        </p:nvSpPr>
        <p:spPr bwMode="auto">
          <a:xfrm flipH="1">
            <a:off x="1150938" y="457200"/>
            <a:ext cx="76200" cy="3657600"/>
          </a:xfrm>
          <a:prstGeom prst="rightBrace">
            <a:avLst>
              <a:gd name="adj1" fmla="val 4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19" name="Text Box 91"/>
          <p:cNvSpPr txBox="1">
            <a:spLocks noChangeArrowheads="1"/>
          </p:cNvSpPr>
          <p:nvPr/>
        </p:nvSpPr>
        <p:spPr bwMode="auto">
          <a:xfrm>
            <a:off x="-190500" y="2133600"/>
            <a:ext cx="1236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Sections</a:t>
            </a:r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1303338" y="3810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.strtab</a:t>
            </a: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1303338" y="4191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Section header table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1303338" y="3429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.line</a:t>
            </a:r>
          </a:p>
        </p:txBody>
      </p:sp>
      <p:sp>
        <p:nvSpPr>
          <p:cNvPr id="48224" name="Text Box 96"/>
          <p:cNvSpPr txBox="1">
            <a:spLocks noChangeArrowheads="1"/>
          </p:cNvSpPr>
          <p:nvPr/>
        </p:nvSpPr>
        <p:spPr bwMode="auto">
          <a:xfrm>
            <a:off x="-325438" y="3975100"/>
            <a:ext cx="1371601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Describes object file sections</a:t>
            </a:r>
          </a:p>
        </p:txBody>
      </p:sp>
      <p:sp>
        <p:nvSpPr>
          <p:cNvPr id="48225" name="AutoShape 97"/>
          <p:cNvSpPr>
            <a:spLocks/>
          </p:cNvSpPr>
          <p:nvPr/>
        </p:nvSpPr>
        <p:spPr bwMode="auto">
          <a:xfrm flipH="1">
            <a:off x="1150938" y="4203700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1303338" y="7620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.rodata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</TotalTime>
  <Pages>20</Pages>
  <Words>31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Times New Roman</vt:lpstr>
      <vt:lpstr>Arial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290</cp:revision>
  <cp:lastPrinted>1999-12-22T04:54:09Z</cp:lastPrinted>
  <dcterms:created xsi:type="dcterms:W3CDTF">1998-08-11T09:18:51Z</dcterms:created>
  <dcterms:modified xsi:type="dcterms:W3CDTF">2014-04-23T19:42:34Z</dcterms:modified>
</cp:coreProperties>
</file>