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8" y="-232"/>
      </p:cViewPr>
      <p:guideLst>
        <p:guide orient="horz" pos="1632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1CC323A5-057C-2C43-A9FB-F6663FBC8754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94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D756ECB-608B-3C42-BC4D-CDE64CE423E3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073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1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1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838200" y="217488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28600" y="2162175"/>
            <a:ext cx="2971800" cy="3397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Linker (</a:t>
            </a:r>
            <a:r>
              <a:rPr lang="en-US">
                <a:latin typeface="Courier New" charset="0"/>
              </a:rPr>
              <a:t>ld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76200" y="587375"/>
            <a:ext cx="1676400" cy="584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Translators</a:t>
            </a:r>
          </a:p>
          <a:p>
            <a:pPr algn="ctr"/>
            <a:r>
              <a:rPr lang="en-US">
                <a:latin typeface="Helvetica" charset="0"/>
              </a:rPr>
              <a:t>(</a:t>
            </a:r>
            <a:r>
              <a:rPr lang="en-US">
                <a:latin typeface="Courier New" charset="0"/>
              </a:rPr>
              <a:t>cpp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cc1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as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36563" y="-58738"/>
            <a:ext cx="923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charset="0"/>
              </a:rPr>
              <a:t>main.c</a:t>
            </a:r>
            <a:endParaRPr lang="en-US" dirty="0">
              <a:latin typeface="Courier New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439738" y="1504950"/>
            <a:ext cx="923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charset="0"/>
              </a:rPr>
              <a:t>main.o</a:t>
            </a:r>
            <a:endParaRPr lang="en-US" dirty="0">
              <a:latin typeface="Courier New" charset="0"/>
            </a:endParaRP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1905000" y="587375"/>
            <a:ext cx="1600200" cy="584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Translators</a:t>
            </a:r>
          </a:p>
          <a:p>
            <a:pPr algn="ctr"/>
            <a:r>
              <a:rPr lang="en-US">
                <a:latin typeface="Helvetica" charset="0"/>
              </a:rPr>
              <a:t>(</a:t>
            </a:r>
            <a:r>
              <a:rPr lang="en-US">
                <a:latin typeface="Courier New" charset="0"/>
              </a:rPr>
              <a:t>cpp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cc1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as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185988" y="-58738"/>
            <a:ext cx="8003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charset="0"/>
              </a:rPr>
              <a:t>sum.c</a:t>
            </a:r>
            <a:endParaRPr lang="en-US" dirty="0">
              <a:latin typeface="Courier New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185879" y="1504950"/>
            <a:ext cx="8003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atin typeface="Courier New" charset="0"/>
              </a:rPr>
              <a:t>sum.o</a:t>
            </a:r>
            <a:endParaRPr lang="en-US" dirty="0">
              <a:latin typeface="Courier New" charset="0"/>
            </a:endParaRP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1371600" y="2876550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charset="0"/>
              </a:rPr>
              <a:t>prog</a:t>
            </a:r>
            <a:endParaRPr lang="en-US" dirty="0">
              <a:latin typeface="Helvetica" charset="0"/>
            </a:endParaRP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2590800" y="217488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838200" y="1171575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2590800" y="1171575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>
            <a:off x="2590800" y="1781175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1730375" y="2554288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838200" y="1781175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98" name="Text Box 70"/>
          <p:cNvSpPr txBox="1">
            <a:spLocks noChangeArrowheads="1"/>
          </p:cNvSpPr>
          <p:nvPr/>
        </p:nvSpPr>
        <p:spPr bwMode="auto">
          <a:xfrm>
            <a:off x="3429000" y="-79375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Source files</a:t>
            </a:r>
          </a:p>
        </p:txBody>
      </p:sp>
      <p:sp>
        <p:nvSpPr>
          <p:cNvPr id="48199" name="Text Box 71"/>
          <p:cNvSpPr txBox="1">
            <a:spLocks noChangeArrowheads="1"/>
          </p:cNvSpPr>
          <p:nvPr/>
        </p:nvSpPr>
        <p:spPr bwMode="auto">
          <a:xfrm>
            <a:off x="3436938" y="1476375"/>
            <a:ext cx="1254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Helvetica" charset="0"/>
              </a:rPr>
              <a:t>Relocatable</a:t>
            </a:r>
            <a:endParaRPr lang="en-US" i="1" dirty="0">
              <a:latin typeface="Helvetica" charset="0"/>
            </a:endParaRPr>
          </a:p>
          <a:p>
            <a:r>
              <a:rPr lang="en-US" i="1" dirty="0">
                <a:latin typeface="Helvetica" charset="0"/>
              </a:rPr>
              <a:t>object files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2057400" y="2819400"/>
            <a:ext cx="2079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Helvetica" charset="0"/>
              </a:rPr>
              <a:t>Fully linked</a:t>
            </a:r>
          </a:p>
          <a:p>
            <a:r>
              <a:rPr lang="en-US" i="1" dirty="0">
                <a:latin typeface="Helvetica" charset="0"/>
              </a:rPr>
              <a:t>executable object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14776</TotalTime>
  <Pages>20</Pages>
  <Words>35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285</cp:revision>
  <cp:lastPrinted>2002-01-26T21:11:27Z</cp:lastPrinted>
  <dcterms:created xsi:type="dcterms:W3CDTF">1998-08-11T09:18:51Z</dcterms:created>
  <dcterms:modified xsi:type="dcterms:W3CDTF">2014-04-30T23:53:58Z</dcterms:modified>
</cp:coreProperties>
</file>