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68" y="-664"/>
      </p:cViewPr>
      <p:guideLst>
        <p:guide orient="horz" pos="2304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>
                <a:latin typeface="Helvetica" charset="0"/>
              </a:rPr>
              <a:t>Page </a:t>
            </a:r>
            <a:fld id="{EF57043F-72DD-CC4B-908A-C550588366CC}" type="slidenum">
              <a:rPr lang="en-US" sz="1200">
                <a:latin typeface="Helvetica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 sz="12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845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88DAC310-F4A9-6844-A13F-A03FA025F6FE}" type="slidenum">
              <a:rPr lang="en-US" sz="1200">
                <a:latin typeface="Century Gothic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573796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0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8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6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6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69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9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6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3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66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03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98" name="Line 70"/>
          <p:cNvSpPr>
            <a:spLocks noChangeShapeType="1"/>
          </p:cNvSpPr>
          <p:nvPr/>
        </p:nvSpPr>
        <p:spPr bwMode="auto">
          <a:xfrm>
            <a:off x="1808163" y="215900"/>
            <a:ext cx="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48199" name="Rectangle 71"/>
          <p:cNvSpPr>
            <a:spLocks noChangeArrowheads="1"/>
          </p:cNvSpPr>
          <p:nvPr/>
        </p:nvSpPr>
        <p:spPr bwMode="auto">
          <a:xfrm>
            <a:off x="1371600" y="585788"/>
            <a:ext cx="1600200" cy="5810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US">
                <a:latin typeface="Helvetica" charset="0"/>
              </a:rPr>
              <a:t>Translators</a:t>
            </a:r>
          </a:p>
          <a:p>
            <a:pPr algn="ctr"/>
            <a:r>
              <a:rPr lang="en-US">
                <a:latin typeface="Helvetica" charset="0"/>
              </a:rPr>
              <a:t>(</a:t>
            </a:r>
            <a:r>
              <a:rPr lang="en-US">
                <a:latin typeface="Courier New" charset="0"/>
              </a:rPr>
              <a:t>cpp</a:t>
            </a:r>
            <a:r>
              <a:rPr lang="en-US">
                <a:latin typeface="Helvetica" charset="0"/>
              </a:rPr>
              <a:t>, </a:t>
            </a:r>
            <a:r>
              <a:rPr lang="en-US">
                <a:latin typeface="Courier New" charset="0"/>
              </a:rPr>
              <a:t>cc1</a:t>
            </a:r>
            <a:r>
              <a:rPr lang="en-US">
                <a:latin typeface="Helvetica" charset="0"/>
              </a:rPr>
              <a:t>, </a:t>
            </a:r>
            <a:r>
              <a:rPr lang="en-US">
                <a:latin typeface="Courier New" charset="0"/>
              </a:rPr>
              <a:t>as</a:t>
            </a:r>
            <a:r>
              <a:rPr lang="en-US">
                <a:latin typeface="Helvetica" charset="0"/>
              </a:rPr>
              <a:t>)</a:t>
            </a:r>
          </a:p>
        </p:txBody>
      </p:sp>
      <p:sp>
        <p:nvSpPr>
          <p:cNvPr id="48200" name="Text Box 72"/>
          <p:cNvSpPr txBox="1">
            <a:spLocks noChangeArrowheads="1"/>
          </p:cNvSpPr>
          <p:nvPr/>
        </p:nvSpPr>
        <p:spPr bwMode="auto">
          <a:xfrm>
            <a:off x="1300163" y="-60325"/>
            <a:ext cx="1039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charset="0"/>
              </a:rPr>
              <a:t>main2.c</a:t>
            </a:r>
          </a:p>
        </p:txBody>
      </p:sp>
      <p:sp>
        <p:nvSpPr>
          <p:cNvPr id="48201" name="Text Box 73"/>
          <p:cNvSpPr txBox="1">
            <a:spLocks noChangeArrowheads="1"/>
          </p:cNvSpPr>
          <p:nvPr/>
        </p:nvSpPr>
        <p:spPr bwMode="auto">
          <a:xfrm>
            <a:off x="1735138" y="1508125"/>
            <a:ext cx="1039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charset="0"/>
              </a:rPr>
              <a:t>main2.o</a:t>
            </a:r>
          </a:p>
        </p:txBody>
      </p:sp>
      <p:sp>
        <p:nvSpPr>
          <p:cNvPr id="48206" name="Line 78"/>
          <p:cNvSpPr>
            <a:spLocks noChangeShapeType="1"/>
          </p:cNvSpPr>
          <p:nvPr/>
        </p:nvSpPr>
        <p:spPr bwMode="auto">
          <a:xfrm>
            <a:off x="2238375" y="1174750"/>
            <a:ext cx="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48208" name="Line 80"/>
          <p:cNvSpPr>
            <a:spLocks noChangeShapeType="1"/>
          </p:cNvSpPr>
          <p:nvPr/>
        </p:nvSpPr>
        <p:spPr bwMode="auto">
          <a:xfrm>
            <a:off x="2238375" y="1784350"/>
            <a:ext cx="762000" cy="304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48210" name="Text Box 82"/>
          <p:cNvSpPr txBox="1">
            <a:spLocks noChangeArrowheads="1"/>
          </p:cNvSpPr>
          <p:nvPr/>
        </p:nvSpPr>
        <p:spPr bwMode="auto">
          <a:xfrm>
            <a:off x="5280025" y="777875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charset="0"/>
              </a:rPr>
              <a:t>libc.a</a:t>
            </a:r>
          </a:p>
        </p:txBody>
      </p:sp>
      <p:sp>
        <p:nvSpPr>
          <p:cNvPr id="48211" name="Line 83"/>
          <p:cNvSpPr>
            <a:spLocks noChangeShapeType="1"/>
          </p:cNvSpPr>
          <p:nvPr/>
        </p:nvSpPr>
        <p:spPr bwMode="auto">
          <a:xfrm flipH="1">
            <a:off x="3886200" y="1143000"/>
            <a:ext cx="0" cy="10223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48212" name="Rectangle 84"/>
          <p:cNvSpPr>
            <a:spLocks noChangeArrowheads="1"/>
          </p:cNvSpPr>
          <p:nvPr/>
        </p:nvSpPr>
        <p:spPr bwMode="auto">
          <a:xfrm>
            <a:off x="2390775" y="2165350"/>
            <a:ext cx="2971800" cy="3365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US">
                <a:latin typeface="Helvetica" charset="0"/>
              </a:rPr>
              <a:t>Linker (</a:t>
            </a:r>
            <a:r>
              <a:rPr lang="en-US">
                <a:latin typeface="Courier New" charset="0"/>
              </a:rPr>
              <a:t>ld</a:t>
            </a:r>
            <a:r>
              <a:rPr lang="en-US">
                <a:latin typeface="Helvetica" charset="0"/>
              </a:rPr>
              <a:t>)</a:t>
            </a:r>
          </a:p>
        </p:txBody>
      </p:sp>
      <p:sp>
        <p:nvSpPr>
          <p:cNvPr id="48213" name="Text Box 85"/>
          <p:cNvSpPr txBox="1">
            <a:spLocks noChangeArrowheads="1"/>
          </p:cNvSpPr>
          <p:nvPr/>
        </p:nvSpPr>
        <p:spPr bwMode="auto">
          <a:xfrm>
            <a:off x="3429000" y="2895600"/>
            <a:ext cx="9234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urier New" charset="0"/>
              </a:rPr>
              <a:t>prog2c</a:t>
            </a:r>
            <a:endParaRPr lang="en-US" dirty="0">
              <a:latin typeface="Courier New" charset="0"/>
            </a:endParaRPr>
          </a:p>
        </p:txBody>
      </p:sp>
      <p:sp>
        <p:nvSpPr>
          <p:cNvPr id="48214" name="Line 86"/>
          <p:cNvSpPr>
            <a:spLocks noChangeShapeType="1"/>
          </p:cNvSpPr>
          <p:nvPr/>
        </p:nvSpPr>
        <p:spPr bwMode="auto">
          <a:xfrm flipH="1">
            <a:off x="3886200" y="2557463"/>
            <a:ext cx="6350" cy="4143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48215" name="Text Box 87"/>
          <p:cNvSpPr txBox="1">
            <a:spLocks noChangeArrowheads="1"/>
          </p:cNvSpPr>
          <p:nvPr/>
        </p:nvSpPr>
        <p:spPr bwMode="auto">
          <a:xfrm>
            <a:off x="5334000" y="1411288"/>
            <a:ext cx="2965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Courier New" charset="0"/>
              </a:rPr>
              <a:t>printf.o </a:t>
            </a:r>
            <a:r>
              <a:rPr lang="en-US" i="1">
                <a:latin typeface="Helvetica" charset="0"/>
              </a:rPr>
              <a:t>and any other </a:t>
            </a:r>
          </a:p>
          <a:p>
            <a:r>
              <a:rPr lang="en-US" i="1">
                <a:latin typeface="Helvetica" charset="0"/>
              </a:rPr>
              <a:t>modules called by </a:t>
            </a:r>
            <a:r>
              <a:rPr lang="en-US" i="1">
                <a:latin typeface="Courier New" charset="0"/>
              </a:rPr>
              <a:t>printf.o </a:t>
            </a:r>
          </a:p>
        </p:txBody>
      </p:sp>
      <p:sp>
        <p:nvSpPr>
          <p:cNvPr id="48216" name="Text Box 88"/>
          <p:cNvSpPr txBox="1">
            <a:spLocks noChangeArrowheads="1"/>
          </p:cNvSpPr>
          <p:nvPr/>
        </p:nvSpPr>
        <p:spPr bwMode="auto">
          <a:xfrm>
            <a:off x="3143250" y="777875"/>
            <a:ext cx="1528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charset="0"/>
              </a:rPr>
              <a:t>libvector.a</a:t>
            </a:r>
          </a:p>
        </p:txBody>
      </p:sp>
      <p:sp>
        <p:nvSpPr>
          <p:cNvPr id="48217" name="Text Box 89"/>
          <p:cNvSpPr txBox="1">
            <a:spLocks noChangeArrowheads="1"/>
          </p:cNvSpPr>
          <p:nvPr/>
        </p:nvSpPr>
        <p:spPr bwMode="auto">
          <a:xfrm>
            <a:off x="3867150" y="1508125"/>
            <a:ext cx="1162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charset="0"/>
              </a:rPr>
              <a:t>addvec.o</a:t>
            </a:r>
          </a:p>
        </p:txBody>
      </p:sp>
      <p:sp>
        <p:nvSpPr>
          <p:cNvPr id="48218" name="Line 90"/>
          <p:cNvSpPr>
            <a:spLocks noChangeShapeType="1"/>
          </p:cNvSpPr>
          <p:nvPr/>
        </p:nvSpPr>
        <p:spPr bwMode="auto">
          <a:xfrm flipH="1">
            <a:off x="4876800" y="1066800"/>
            <a:ext cx="838200" cy="1066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48219" name="Text Box 91"/>
          <p:cNvSpPr txBox="1">
            <a:spLocks noChangeArrowheads="1"/>
          </p:cNvSpPr>
          <p:nvPr/>
        </p:nvSpPr>
        <p:spPr bwMode="auto">
          <a:xfrm>
            <a:off x="6389688" y="762000"/>
            <a:ext cx="1458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Helvetica" charset="0"/>
              </a:rPr>
              <a:t>Static libraries</a:t>
            </a:r>
          </a:p>
        </p:txBody>
      </p:sp>
      <p:sp>
        <p:nvSpPr>
          <p:cNvPr id="48220" name="Text Box 92"/>
          <p:cNvSpPr txBox="1">
            <a:spLocks noChangeArrowheads="1"/>
          </p:cNvSpPr>
          <p:nvPr/>
        </p:nvSpPr>
        <p:spPr bwMode="auto">
          <a:xfrm>
            <a:off x="-76200" y="-76200"/>
            <a:ext cx="124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Helvetica" charset="0"/>
              </a:rPr>
              <a:t>Source files</a:t>
            </a:r>
          </a:p>
        </p:txBody>
      </p:sp>
      <p:sp>
        <p:nvSpPr>
          <p:cNvPr id="48221" name="Text Box 93"/>
          <p:cNvSpPr txBox="1">
            <a:spLocks noChangeArrowheads="1"/>
          </p:cNvSpPr>
          <p:nvPr/>
        </p:nvSpPr>
        <p:spPr bwMode="auto">
          <a:xfrm>
            <a:off x="381000" y="1400175"/>
            <a:ext cx="12541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Helvetica" charset="0"/>
              </a:rPr>
              <a:t>Relocatable</a:t>
            </a:r>
          </a:p>
          <a:p>
            <a:r>
              <a:rPr lang="en-US" i="1">
                <a:latin typeface="Helvetica" charset="0"/>
              </a:rPr>
              <a:t>object files</a:t>
            </a:r>
          </a:p>
        </p:txBody>
      </p:sp>
      <p:sp>
        <p:nvSpPr>
          <p:cNvPr id="48222" name="Text Box 94"/>
          <p:cNvSpPr txBox="1">
            <a:spLocks noChangeArrowheads="1"/>
          </p:cNvSpPr>
          <p:nvPr/>
        </p:nvSpPr>
        <p:spPr bwMode="auto">
          <a:xfrm>
            <a:off x="4397375" y="2771775"/>
            <a:ext cx="2079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latin typeface="Helvetica" charset="0"/>
              </a:rPr>
              <a:t>Fully linked </a:t>
            </a:r>
          </a:p>
          <a:p>
            <a:r>
              <a:rPr lang="en-US" i="1" dirty="0">
                <a:latin typeface="Helvetica" charset="0"/>
              </a:rPr>
              <a:t>executable object file</a:t>
            </a:r>
          </a:p>
        </p:txBody>
      </p:sp>
      <p:sp>
        <p:nvSpPr>
          <p:cNvPr id="48223" name="Text Box 95"/>
          <p:cNvSpPr txBox="1">
            <a:spLocks noChangeArrowheads="1"/>
          </p:cNvSpPr>
          <p:nvPr/>
        </p:nvSpPr>
        <p:spPr bwMode="auto">
          <a:xfrm>
            <a:off x="2266950" y="-60325"/>
            <a:ext cx="1162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 New" charset="0"/>
              </a:rPr>
              <a:t>vector.h</a:t>
            </a:r>
          </a:p>
        </p:txBody>
      </p:sp>
      <p:sp>
        <p:nvSpPr>
          <p:cNvPr id="48224" name="Line 96"/>
          <p:cNvSpPr>
            <a:spLocks noChangeShapeType="1"/>
          </p:cNvSpPr>
          <p:nvPr/>
        </p:nvSpPr>
        <p:spPr bwMode="auto">
          <a:xfrm>
            <a:off x="2774950" y="228600"/>
            <a:ext cx="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21794</TotalTime>
  <Pages>20</Pages>
  <Words>43</Words>
  <Application>Microsoft Macintosh PowerPoint</Application>
  <PresentationFormat>Letter Paper (8.5x11 in)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291</cp:revision>
  <cp:lastPrinted>2000-01-01T06:44:24Z</cp:lastPrinted>
  <dcterms:created xsi:type="dcterms:W3CDTF">1998-08-11T09:18:51Z</dcterms:created>
  <dcterms:modified xsi:type="dcterms:W3CDTF">2014-05-29T18:18:57Z</dcterms:modified>
</cp:coreProperties>
</file>