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896" y="-728"/>
      </p:cViewPr>
      <p:guideLst>
        <p:guide orient="horz" pos="3360"/>
        <p:guide pos="5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9A70D672-4EC7-4D43-8C01-5321D23B42DB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27770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10BE04DC-00DF-8243-BBEF-D2836B21B659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363405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5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4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4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9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980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1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5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1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634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49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867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74" name="Rectangle 146"/>
          <p:cNvSpPr>
            <a:spLocks noChangeAspect="1" noChangeArrowheads="1"/>
          </p:cNvSpPr>
          <p:nvPr/>
        </p:nvSpPr>
        <p:spPr bwMode="auto">
          <a:xfrm>
            <a:off x="6162675" y="1584325"/>
            <a:ext cx="819150" cy="823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Main</a:t>
            </a:r>
          </a:p>
          <a:p>
            <a:r>
              <a:rPr lang="en-US"/>
              <a:t>memory</a:t>
            </a:r>
          </a:p>
        </p:txBody>
      </p:sp>
      <p:sp>
        <p:nvSpPr>
          <p:cNvPr id="48329" name="AutoShape 201"/>
          <p:cNvSpPr>
            <a:spLocks noChangeAspect="1" noChangeArrowheads="1"/>
          </p:cNvSpPr>
          <p:nvPr/>
        </p:nvSpPr>
        <p:spPr bwMode="auto">
          <a:xfrm>
            <a:off x="4789488" y="1720850"/>
            <a:ext cx="1344612" cy="481013"/>
          </a:xfrm>
          <a:prstGeom prst="leftRightArrow">
            <a:avLst>
              <a:gd name="adj1" fmla="val 50000"/>
              <a:gd name="adj2" fmla="val 5590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0" name="Rectangle 202"/>
          <p:cNvSpPr>
            <a:spLocks noChangeAspect="1" noChangeArrowheads="1"/>
          </p:cNvSpPr>
          <p:nvPr/>
        </p:nvSpPr>
        <p:spPr bwMode="auto">
          <a:xfrm>
            <a:off x="3965575" y="1749425"/>
            <a:ext cx="81915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I/O</a:t>
            </a:r>
          </a:p>
          <a:p>
            <a:r>
              <a:rPr lang="en-US"/>
              <a:t>bridge</a:t>
            </a:r>
          </a:p>
        </p:txBody>
      </p:sp>
      <p:sp>
        <p:nvSpPr>
          <p:cNvPr id="48333" name="AutoShape 205"/>
          <p:cNvSpPr>
            <a:spLocks noChangeAspect="1" noChangeArrowheads="1"/>
          </p:cNvSpPr>
          <p:nvPr/>
        </p:nvSpPr>
        <p:spPr bwMode="auto">
          <a:xfrm>
            <a:off x="2652713" y="1720850"/>
            <a:ext cx="1309687" cy="481013"/>
          </a:xfrm>
          <a:prstGeom prst="leftRightArrow">
            <a:avLst>
              <a:gd name="adj1" fmla="val 50000"/>
              <a:gd name="adj2" fmla="val 5445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" name="Rectangle 206"/>
          <p:cNvSpPr>
            <a:spLocks noChangeAspect="1" noChangeArrowheads="1"/>
          </p:cNvSpPr>
          <p:nvPr/>
        </p:nvSpPr>
        <p:spPr bwMode="auto">
          <a:xfrm>
            <a:off x="254000" y="1749425"/>
            <a:ext cx="23749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Bus interface</a:t>
            </a:r>
          </a:p>
        </p:txBody>
      </p:sp>
      <p:sp>
        <p:nvSpPr>
          <p:cNvPr id="48335" name="Rectangle 207"/>
          <p:cNvSpPr>
            <a:spLocks noChangeAspect="1" noChangeArrowheads="1"/>
          </p:cNvSpPr>
          <p:nvPr/>
        </p:nvSpPr>
        <p:spPr bwMode="auto">
          <a:xfrm>
            <a:off x="1766888" y="554038"/>
            <a:ext cx="615950" cy="13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6" name="Rectangle 208"/>
          <p:cNvSpPr>
            <a:spLocks noChangeAspect="1" noChangeArrowheads="1"/>
          </p:cNvSpPr>
          <p:nvPr/>
        </p:nvSpPr>
        <p:spPr bwMode="auto">
          <a:xfrm>
            <a:off x="1766888" y="692150"/>
            <a:ext cx="615950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8" name="Rectangle 210"/>
          <p:cNvSpPr>
            <a:spLocks noChangeAspect="1" noChangeArrowheads="1"/>
          </p:cNvSpPr>
          <p:nvPr/>
        </p:nvSpPr>
        <p:spPr bwMode="auto">
          <a:xfrm>
            <a:off x="1766888" y="828675"/>
            <a:ext cx="615950" cy="138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9" name="Rectangle 211"/>
          <p:cNvSpPr>
            <a:spLocks noChangeAspect="1" noChangeArrowheads="1"/>
          </p:cNvSpPr>
          <p:nvPr/>
        </p:nvSpPr>
        <p:spPr bwMode="auto">
          <a:xfrm>
            <a:off x="1766888" y="966788"/>
            <a:ext cx="615950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0" name="Rectangle 212"/>
          <p:cNvSpPr>
            <a:spLocks noChangeAspect="1" noChangeArrowheads="1"/>
          </p:cNvSpPr>
          <p:nvPr/>
        </p:nvSpPr>
        <p:spPr bwMode="auto">
          <a:xfrm>
            <a:off x="1766888" y="1103313"/>
            <a:ext cx="615950" cy="13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2" name="AutoShape 214"/>
          <p:cNvSpPr>
            <a:spLocks noChangeAspect="1" noChangeArrowheads="1"/>
          </p:cNvSpPr>
          <p:nvPr/>
        </p:nvSpPr>
        <p:spPr bwMode="auto">
          <a:xfrm>
            <a:off x="2463800" y="554038"/>
            <a:ext cx="400050" cy="3429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3" name="AutoShape 215"/>
          <p:cNvSpPr>
            <a:spLocks noChangeAspect="1" noChangeArrowheads="1"/>
          </p:cNvSpPr>
          <p:nvPr/>
        </p:nvSpPr>
        <p:spPr bwMode="auto">
          <a:xfrm flipH="1">
            <a:off x="2382838" y="896938"/>
            <a:ext cx="400050" cy="344487"/>
          </a:xfrm>
          <a:prstGeom prst="rightArrow">
            <a:avLst>
              <a:gd name="adj1" fmla="val 50000"/>
              <a:gd name="adj2" fmla="val 2903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8" name="Rectangle 220"/>
          <p:cNvSpPr>
            <a:spLocks noChangeAspect="1" noChangeArrowheads="1"/>
          </p:cNvSpPr>
          <p:nvPr/>
        </p:nvSpPr>
        <p:spPr bwMode="auto">
          <a:xfrm>
            <a:off x="2863850" y="417513"/>
            <a:ext cx="479425" cy="960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ALU</a:t>
            </a:r>
          </a:p>
        </p:txBody>
      </p:sp>
      <p:sp>
        <p:nvSpPr>
          <p:cNvPr id="48349" name="Text Box 221"/>
          <p:cNvSpPr txBox="1">
            <a:spLocks noChangeAspect="1" noChangeArrowheads="1"/>
          </p:cNvSpPr>
          <p:nvPr/>
        </p:nvSpPr>
        <p:spPr bwMode="auto">
          <a:xfrm>
            <a:off x="1463675" y="249238"/>
            <a:ext cx="1255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Register file</a:t>
            </a:r>
          </a:p>
        </p:txBody>
      </p:sp>
      <p:sp>
        <p:nvSpPr>
          <p:cNvPr id="48350" name="AutoShape 222"/>
          <p:cNvSpPr>
            <a:spLocks noChangeAspect="1" noChangeArrowheads="1"/>
          </p:cNvSpPr>
          <p:nvPr/>
        </p:nvSpPr>
        <p:spPr bwMode="auto">
          <a:xfrm>
            <a:off x="1833563" y="1309688"/>
            <a:ext cx="549275" cy="411162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51" name="Rectangle 223"/>
          <p:cNvSpPr>
            <a:spLocks noChangeAspect="1" noChangeArrowheads="1"/>
          </p:cNvSpPr>
          <p:nvPr/>
        </p:nvSpPr>
        <p:spPr bwMode="auto">
          <a:xfrm>
            <a:off x="101600" y="211138"/>
            <a:ext cx="3379788" cy="21971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53" name="Text Box 225"/>
          <p:cNvSpPr txBox="1">
            <a:spLocks noChangeAspect="1" noChangeArrowheads="1"/>
          </p:cNvSpPr>
          <p:nvPr/>
        </p:nvSpPr>
        <p:spPr bwMode="auto">
          <a:xfrm>
            <a:off x="25400" y="-79375"/>
            <a:ext cx="1039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CPU chip</a:t>
            </a:r>
          </a:p>
        </p:txBody>
      </p:sp>
      <p:sp>
        <p:nvSpPr>
          <p:cNvPr id="48357" name="Text Box 229"/>
          <p:cNvSpPr txBox="1">
            <a:spLocks noChangeAspect="1" noChangeArrowheads="1"/>
          </p:cNvSpPr>
          <p:nvPr/>
        </p:nvSpPr>
        <p:spPr bwMode="auto">
          <a:xfrm>
            <a:off x="3505200" y="1087438"/>
            <a:ext cx="1241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System bus</a:t>
            </a:r>
          </a:p>
        </p:txBody>
      </p:sp>
      <p:sp>
        <p:nvSpPr>
          <p:cNvPr id="48358" name="Line 230"/>
          <p:cNvSpPr>
            <a:spLocks noChangeAspect="1" noChangeShapeType="1"/>
          </p:cNvSpPr>
          <p:nvPr/>
        </p:nvSpPr>
        <p:spPr bwMode="auto">
          <a:xfrm flipH="1">
            <a:off x="3343275" y="1377950"/>
            <a:ext cx="619125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59" name="Text Box 231"/>
          <p:cNvSpPr txBox="1">
            <a:spLocks noChangeAspect="1" noChangeArrowheads="1"/>
          </p:cNvSpPr>
          <p:nvPr/>
        </p:nvSpPr>
        <p:spPr bwMode="auto">
          <a:xfrm>
            <a:off x="4819650" y="1087438"/>
            <a:ext cx="129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Memory bus</a:t>
            </a:r>
          </a:p>
        </p:txBody>
      </p:sp>
      <p:sp>
        <p:nvSpPr>
          <p:cNvPr id="48360" name="Line 232"/>
          <p:cNvSpPr>
            <a:spLocks noChangeAspect="1" noChangeShapeType="1"/>
          </p:cNvSpPr>
          <p:nvPr/>
        </p:nvSpPr>
        <p:spPr bwMode="auto">
          <a:xfrm>
            <a:off x="5435600" y="1377950"/>
            <a:ext cx="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1" name="Rectangle 233"/>
          <p:cNvSpPr>
            <a:spLocks noChangeAspect="1" noChangeArrowheads="1"/>
          </p:cNvSpPr>
          <p:nvPr/>
        </p:nvSpPr>
        <p:spPr bwMode="auto">
          <a:xfrm>
            <a:off x="254000" y="650875"/>
            <a:ext cx="10668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Cache </a:t>
            </a:r>
          </a:p>
          <a:p>
            <a:r>
              <a:rPr lang="en-US"/>
              <a:t>memories</a:t>
            </a:r>
          </a:p>
        </p:txBody>
      </p:sp>
      <p:sp>
        <p:nvSpPr>
          <p:cNvPr id="48362" name="AutoShape 234"/>
          <p:cNvSpPr>
            <a:spLocks noChangeAspect="1" noChangeArrowheads="1"/>
          </p:cNvSpPr>
          <p:nvPr/>
        </p:nvSpPr>
        <p:spPr bwMode="auto">
          <a:xfrm>
            <a:off x="482600" y="1171575"/>
            <a:ext cx="549275" cy="549275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4" name="AutoShape 236"/>
          <p:cNvSpPr>
            <a:spLocks noChangeAspect="1" noChangeArrowheads="1"/>
          </p:cNvSpPr>
          <p:nvPr/>
        </p:nvSpPr>
        <p:spPr bwMode="auto">
          <a:xfrm flipH="1">
            <a:off x="1346200" y="698500"/>
            <a:ext cx="400050" cy="344488"/>
          </a:xfrm>
          <a:prstGeom prst="leftRightArrow">
            <a:avLst>
              <a:gd name="adj1" fmla="val 50000"/>
              <a:gd name="adj2" fmla="val 2322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19409</TotalTime>
  <Pages>20</Pages>
  <Words>19</Words>
  <Application>Microsoft Macintosh PowerPoint</Application>
  <PresentationFormat>Letter Paper (8.5x11 in)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308</cp:revision>
  <cp:lastPrinted>2001-10-10T17:11:00Z</cp:lastPrinted>
  <dcterms:created xsi:type="dcterms:W3CDTF">1998-08-11T09:18:51Z</dcterms:created>
  <dcterms:modified xsi:type="dcterms:W3CDTF">2014-06-11T15:08:24Z</dcterms:modified>
</cp:coreProperties>
</file>