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84" y="-304"/>
      </p:cViewPr>
      <p:guideLst>
        <p:guide orient="horz" pos="2640"/>
        <p:guide pos="39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roh:Google%20Drive:ics3:mountains:corei7mountain4x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data!$I$1</c:f>
              <c:strCache>
                <c:ptCount val="1"/>
                <c:pt idx="0">
                  <c:v>s8</c:v>
                </c:pt>
              </c:strCache>
            </c:strRef>
          </c:tx>
          <c:invertIfNegative val="0"/>
          <c:cat>
            <c:strRef>
              <c:f>data!$A$2:$A$16</c:f>
              <c:strCache>
                <c:ptCount val="14"/>
                <c:pt idx="0">
                  <c:v>128m</c:v>
                </c:pt>
                <c:pt idx="1">
                  <c:v>64m</c:v>
                </c:pt>
                <c:pt idx="2">
                  <c:v>32m</c:v>
                </c:pt>
                <c:pt idx="3">
                  <c:v>16m</c:v>
                </c:pt>
                <c:pt idx="4">
                  <c:v>8m</c:v>
                </c:pt>
                <c:pt idx="5">
                  <c:v>4m</c:v>
                </c:pt>
                <c:pt idx="6">
                  <c:v>2m</c:v>
                </c:pt>
                <c:pt idx="7">
                  <c:v>1024k</c:v>
                </c:pt>
                <c:pt idx="8">
                  <c:v>512k</c:v>
                </c:pt>
                <c:pt idx="9">
                  <c:v>256k</c:v>
                </c:pt>
                <c:pt idx="10">
                  <c:v>128k</c:v>
                </c:pt>
                <c:pt idx="11">
                  <c:v>64k</c:v>
                </c:pt>
                <c:pt idx="12">
                  <c:v>32k</c:v>
                </c:pt>
                <c:pt idx="13">
                  <c:v>16k</c:v>
                </c:pt>
              </c:strCache>
            </c:strRef>
          </c:cat>
          <c:val>
            <c:numRef>
              <c:f>data!$I$2:$I$16</c:f>
              <c:numCache>
                <c:formatCode>General</c:formatCode>
                <c:ptCount val="15"/>
                <c:pt idx="0">
                  <c:v>1131.0</c:v>
                </c:pt>
                <c:pt idx="1">
                  <c:v>1129.0</c:v>
                </c:pt>
                <c:pt idx="2">
                  <c:v>1133.0</c:v>
                </c:pt>
                <c:pt idx="3">
                  <c:v>1198.0</c:v>
                </c:pt>
                <c:pt idx="4">
                  <c:v>1300.0</c:v>
                </c:pt>
                <c:pt idx="5">
                  <c:v>2298.0</c:v>
                </c:pt>
                <c:pt idx="6">
                  <c:v>2446.0</c:v>
                </c:pt>
                <c:pt idx="7">
                  <c:v>2446.0</c:v>
                </c:pt>
                <c:pt idx="8">
                  <c:v>2447.0</c:v>
                </c:pt>
                <c:pt idx="9">
                  <c:v>3856.0</c:v>
                </c:pt>
                <c:pt idx="10">
                  <c:v>4854.0</c:v>
                </c:pt>
                <c:pt idx="11">
                  <c:v>4830.0</c:v>
                </c:pt>
                <c:pt idx="12">
                  <c:v>12466.0</c:v>
                </c:pt>
                <c:pt idx="13">
                  <c:v>10833.0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4288008"/>
        <c:axId val="-2074309816"/>
      </c:barChart>
      <c:catAx>
        <c:axId val="-2074288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Working</a:t>
                </a:r>
                <a:r>
                  <a:rPr lang="en-US" sz="1200" baseline="0">
                    <a:latin typeface="Arial"/>
                  </a:rPr>
                  <a:t> set size (bytes)</a:t>
                </a:r>
                <a:endParaRPr lang="en-US" sz="1200">
                  <a:latin typeface="Arial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074309816"/>
        <c:crosses val="autoZero"/>
        <c:auto val="1"/>
        <c:lblAlgn val="ctr"/>
        <c:lblOffset val="100"/>
        <c:noMultiLvlLbl val="0"/>
      </c:catAx>
      <c:valAx>
        <c:axId val="-2074309816"/>
        <c:scaling>
          <c:orientation val="minMax"/>
        </c:scaling>
        <c:delete val="0"/>
        <c:axPos val="l"/>
        <c:majorGridlines>
          <c:spPr>
            <a:ln w="9525" cmpd="sng"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 baseline="0">
                    <a:latin typeface="Arial"/>
                  </a:defRPr>
                </a:pPr>
                <a:r>
                  <a:rPr lang="en-US" sz="1200" baseline="0">
                    <a:latin typeface="Arial"/>
                  </a:rPr>
                  <a:t>Read throughput (MB/s)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0742880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08325" y="8843963"/>
            <a:ext cx="7699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948" tIns="45283" rIns="88948" bIns="45283">
            <a:spAutoFit/>
          </a:bodyPr>
          <a:lstStyle/>
          <a:p>
            <a:pPr defTabSz="885825">
              <a:lnSpc>
                <a:spcPct val="90000"/>
              </a:lnSpc>
            </a:pPr>
            <a:r>
              <a:rPr lang="en-US" sz="1300"/>
              <a:t>Page </a:t>
            </a:r>
            <a:fld id="{E8000761-DCD4-7B4C-BC31-5F392E9B953A}" type="slidenum">
              <a:rPr lang="en-US" sz="1300"/>
              <a:pPr defTabSz="885825">
                <a:lnSpc>
                  <a:spcPct val="90000"/>
                </a:lnSpc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14382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183" tIns="45283" rIns="92183" bIns="45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4513" y="8843963"/>
            <a:ext cx="8159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948" tIns="45283" rIns="88948" bIns="45283">
            <a:spAutoFit/>
          </a:bodyPr>
          <a:lstStyle/>
          <a:p>
            <a:pPr defTabSz="885825">
              <a:lnSpc>
                <a:spcPct val="90000"/>
              </a:lnSpc>
            </a:pPr>
            <a:r>
              <a:rPr lang="en-US" sz="1300">
                <a:latin typeface="Century Gothic" charset="0"/>
              </a:rPr>
              <a:t>Page </a:t>
            </a:r>
            <a:fld id="{713636D8-0630-D742-91CC-971AEDA42D0D}" type="slidenum">
              <a:rPr lang="en-US" sz="1300">
                <a:latin typeface="Century Gothic" charset="0"/>
              </a:rPr>
              <a:pPr defTabSz="885825">
                <a:lnSpc>
                  <a:spcPct val="90000"/>
                </a:lnSpc>
              </a:pPr>
              <a:t>‹#›</a:t>
            </a:fld>
            <a:endParaRPr lang="en-US" sz="13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68777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45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4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08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42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44501636"/>
              </p:ext>
            </p:extLst>
          </p:nvPr>
        </p:nvGraphicFramePr>
        <p:xfrm>
          <a:off x="1352550" y="2094538"/>
          <a:ext cx="6400800" cy="4349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/>
          <p:cNvCxnSpPr/>
          <p:nvPr/>
        </p:nvCxnSpPr>
        <p:spPr bwMode="auto">
          <a:xfrm>
            <a:off x="6508750" y="2254250"/>
            <a:ext cx="19050" cy="326601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5486400" y="2260600"/>
            <a:ext cx="1" cy="325966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3716867" y="2258484"/>
            <a:ext cx="1128" cy="324484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2685438" y="1602886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 </a:t>
            </a:r>
          </a:p>
          <a:p>
            <a:r>
              <a:rPr lang="en-US" sz="1200" dirty="0" smtClean="0"/>
              <a:t>memory </a:t>
            </a:r>
          </a:p>
          <a:p>
            <a:r>
              <a:rPr lang="en-US" sz="1200" dirty="0" smtClean="0"/>
              <a:t>region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132405" y="1602886"/>
            <a:ext cx="97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L3 </a:t>
            </a:r>
          </a:p>
          <a:p>
            <a:r>
              <a:rPr lang="en-US" sz="1200" dirty="0" smtClean="0"/>
              <a:t>cache region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505450" y="1602886"/>
            <a:ext cx="97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L2 </a:t>
            </a:r>
          </a:p>
          <a:p>
            <a:r>
              <a:rPr lang="en-US" sz="1200" dirty="0" smtClean="0"/>
              <a:t>cache region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47522" y="1602886"/>
            <a:ext cx="97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</a:t>
            </a:r>
          </a:p>
          <a:p>
            <a:r>
              <a:rPr lang="en-US" sz="1200" dirty="0" smtClean="0"/>
              <a:t>cache region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20825</TotalTime>
  <Pages>20</Pages>
  <Words>25</Words>
  <Application>Microsoft Macintosh PowerPoint</Application>
  <PresentationFormat>Letter Paper (8.5x11 in)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336</cp:revision>
  <cp:lastPrinted>2000-07-24T19:05:11Z</cp:lastPrinted>
  <dcterms:created xsi:type="dcterms:W3CDTF">1998-08-11T09:18:51Z</dcterms:created>
  <dcterms:modified xsi:type="dcterms:W3CDTF">2014-09-16T20:32:57Z</dcterms:modified>
</cp:coreProperties>
</file>