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985000" cy="9283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984" y="-304"/>
      </p:cViewPr>
      <p:guideLst>
        <p:guide orient="horz" pos="2640"/>
        <p:guide pos="39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droh:Google%20Drive:ics3:mountains:corei7mountain4x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data!$A$7</c:f>
              <c:strCache>
                <c:ptCount val="1"/>
                <c:pt idx="0">
                  <c:v>4m</c:v>
                </c:pt>
              </c:strCache>
            </c:strRef>
          </c:tx>
          <c:invertIfNegative val="0"/>
          <c:cat>
            <c:strRef>
              <c:f>data!$B$1:$L$1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data!$B$7:$L$7</c:f>
              <c:numCache>
                <c:formatCode>General</c:formatCode>
                <c:ptCount val="11"/>
                <c:pt idx="0">
                  <c:v>11494.0</c:v>
                </c:pt>
                <c:pt idx="1">
                  <c:v>7921.0</c:v>
                </c:pt>
                <c:pt idx="2">
                  <c:v>5664.0</c:v>
                </c:pt>
                <c:pt idx="3">
                  <c:v>4319.0</c:v>
                </c:pt>
                <c:pt idx="4">
                  <c:v>3524.0</c:v>
                </c:pt>
                <c:pt idx="5">
                  <c:v>2991.0</c:v>
                </c:pt>
                <c:pt idx="6">
                  <c:v>2592.0</c:v>
                </c:pt>
                <c:pt idx="7">
                  <c:v>2298.0</c:v>
                </c:pt>
                <c:pt idx="8">
                  <c:v>2208.0</c:v>
                </c:pt>
                <c:pt idx="9">
                  <c:v>2148.0</c:v>
                </c:pt>
                <c:pt idx="10">
                  <c:v>2117.0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6104968"/>
        <c:axId val="-2046783224"/>
      </c:barChart>
      <c:catAx>
        <c:axId val="-20461049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Stride (x8</a:t>
                </a:r>
                <a:r>
                  <a:rPr lang="en-US" sz="1200" baseline="0">
                    <a:latin typeface="Arial"/>
                  </a:rPr>
                  <a:t> bytes)</a:t>
                </a:r>
                <a:endParaRPr lang="en-US" sz="1200">
                  <a:latin typeface="Arial"/>
                </a:endParaRP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200" b="0" i="0">
                <a:latin typeface="Arial"/>
              </a:defRPr>
            </a:pPr>
            <a:endParaRPr lang="en-US"/>
          </a:p>
        </c:txPr>
        <c:crossAx val="-2046783224"/>
        <c:crosses val="autoZero"/>
        <c:auto val="1"/>
        <c:lblAlgn val="ctr"/>
        <c:lblOffset val="100"/>
        <c:noMultiLvlLbl val="0"/>
      </c:catAx>
      <c:valAx>
        <c:axId val="-2046783224"/>
        <c:scaling>
          <c:orientation val="minMax"/>
          <c:max val="12000.0"/>
        </c:scaling>
        <c:delete val="0"/>
        <c:axPos val="l"/>
        <c:majorGridlines>
          <c:spPr>
            <a:ln>
              <a:solidFill>
                <a:schemeClr val="tx1"/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Read throughput (MB/s)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-204610496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108325" y="8843963"/>
            <a:ext cx="76993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948" tIns="45283" rIns="88948" bIns="45283">
            <a:spAutoFit/>
          </a:bodyPr>
          <a:lstStyle/>
          <a:p>
            <a:pPr defTabSz="885825">
              <a:lnSpc>
                <a:spcPct val="90000"/>
              </a:lnSpc>
            </a:pPr>
            <a:r>
              <a:rPr lang="en-US" sz="1300"/>
              <a:t>Page </a:t>
            </a:r>
            <a:fld id="{E8000761-DCD4-7B4C-BC31-5F392E9B953A}" type="slidenum">
              <a:rPr lang="en-US" sz="1300"/>
              <a:pPr defTabSz="885825">
                <a:lnSpc>
                  <a:spcPct val="90000"/>
                </a:lnSpc>
              </a:pPr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314382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1275" cy="417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183" tIns="45283" rIns="92183" bIns="45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84513" y="8843963"/>
            <a:ext cx="8159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948" tIns="45283" rIns="88948" bIns="45283">
            <a:spAutoFit/>
          </a:bodyPr>
          <a:lstStyle/>
          <a:p>
            <a:pPr defTabSz="885825">
              <a:lnSpc>
                <a:spcPct val="90000"/>
              </a:lnSpc>
            </a:pPr>
            <a:r>
              <a:rPr lang="en-US" sz="1300">
                <a:latin typeface="Century Gothic" charset="0"/>
              </a:rPr>
              <a:t>Page </a:t>
            </a:r>
            <a:fld id="{713636D8-0630-D742-91CC-971AEDA42D0D}" type="slidenum">
              <a:rPr lang="en-US" sz="1300">
                <a:latin typeface="Century Gothic" charset="0"/>
              </a:rPr>
              <a:pPr defTabSz="885825">
                <a:lnSpc>
                  <a:spcPct val="90000"/>
                </a:lnSpc>
              </a:pPr>
              <a:t>‹#›</a:t>
            </a:fld>
            <a:endParaRPr lang="en-US" sz="13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3263"/>
            <a:ext cx="4622800" cy="346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168777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8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5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3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45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7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4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41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08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442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77179206"/>
              </p:ext>
            </p:extLst>
          </p:nvPr>
        </p:nvGraphicFramePr>
        <p:xfrm>
          <a:off x="287986" y="517838"/>
          <a:ext cx="6400800" cy="4349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Left Brace 7"/>
          <p:cNvSpPr/>
          <p:nvPr/>
        </p:nvSpPr>
        <p:spPr bwMode="auto">
          <a:xfrm rot="5400000">
            <a:off x="5396467" y="2498813"/>
            <a:ext cx="300568" cy="1784297"/>
          </a:xfrm>
          <a:prstGeom prst="leftBrace">
            <a:avLst>
              <a:gd name="adj1" fmla="val 51995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7834" y="2965616"/>
            <a:ext cx="1998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One access per cache line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20827</TotalTime>
  <Pages>20</Pages>
  <Words>17</Words>
  <Application>Microsoft Macintosh PowerPoint</Application>
  <PresentationFormat>Letter Paper (8.5x11 in)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336</cp:revision>
  <cp:lastPrinted>2000-07-24T19:05:11Z</cp:lastPrinted>
  <dcterms:created xsi:type="dcterms:W3CDTF">1998-08-11T09:18:51Z</dcterms:created>
  <dcterms:modified xsi:type="dcterms:W3CDTF">2014-09-16T20:37:31Z</dcterms:modified>
</cp:coreProperties>
</file>