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985000" cy="9283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568" y="352"/>
      </p:cViewPr>
      <p:guideLst>
        <p:guide orient="horz" pos="2640"/>
        <p:guide pos="39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droh:Google%20Drive:ics3:mem:corei7m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jki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tar"/>
            <c:size val="8"/>
            <c:spPr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550.0</c:v>
                </c:pt>
                <c:pt idx="11">
                  <c:v>600.0</c:v>
                </c:pt>
                <c:pt idx="12">
                  <c:v>650.0</c:v>
                </c:pt>
                <c:pt idx="13">
                  <c:v>700.0</c:v>
                </c:pt>
              </c:numCache>
            </c:numRef>
          </c:cat>
          <c:val>
            <c:numRef>
              <c:f>data!$B$2:$B$15</c:f>
              <c:numCache>
                <c:formatCode>General</c:formatCode>
                <c:ptCount val="14"/>
                <c:pt idx="0">
                  <c:v>4.8</c:v>
                </c:pt>
                <c:pt idx="1">
                  <c:v>4.68</c:v>
                </c:pt>
                <c:pt idx="2">
                  <c:v>4.65</c:v>
                </c:pt>
                <c:pt idx="3">
                  <c:v>4.8</c:v>
                </c:pt>
                <c:pt idx="4">
                  <c:v>6.84</c:v>
                </c:pt>
                <c:pt idx="5">
                  <c:v>15.03</c:v>
                </c:pt>
                <c:pt idx="6">
                  <c:v>22.78</c:v>
                </c:pt>
                <c:pt idx="7">
                  <c:v>29.39</c:v>
                </c:pt>
                <c:pt idx="8">
                  <c:v>40.39</c:v>
                </c:pt>
                <c:pt idx="9">
                  <c:v>57.06</c:v>
                </c:pt>
                <c:pt idx="10">
                  <c:v>60.54</c:v>
                </c:pt>
                <c:pt idx="11">
                  <c:v>63.33</c:v>
                </c:pt>
                <c:pt idx="12">
                  <c:v>65.61</c:v>
                </c:pt>
                <c:pt idx="13">
                  <c:v>67.49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kji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550.0</c:v>
                </c:pt>
                <c:pt idx="11">
                  <c:v>600.0</c:v>
                </c:pt>
                <c:pt idx="12">
                  <c:v>650.0</c:v>
                </c:pt>
                <c:pt idx="13">
                  <c:v>700.0</c:v>
                </c:pt>
              </c:numCache>
            </c:numRef>
          </c:cat>
          <c:val>
            <c:numRef>
              <c:f>data!$C$2:$C$15</c:f>
              <c:numCache>
                <c:formatCode>General</c:formatCode>
                <c:ptCount val="14"/>
                <c:pt idx="0">
                  <c:v>4.83</c:v>
                </c:pt>
                <c:pt idx="1">
                  <c:v>4.72</c:v>
                </c:pt>
                <c:pt idx="2">
                  <c:v>4.64</c:v>
                </c:pt>
                <c:pt idx="3">
                  <c:v>4.69</c:v>
                </c:pt>
                <c:pt idx="4">
                  <c:v>6.83</c:v>
                </c:pt>
                <c:pt idx="5">
                  <c:v>15.1</c:v>
                </c:pt>
                <c:pt idx="6">
                  <c:v>22.68</c:v>
                </c:pt>
                <c:pt idx="7">
                  <c:v>29.18</c:v>
                </c:pt>
                <c:pt idx="8">
                  <c:v>40.26</c:v>
                </c:pt>
                <c:pt idx="9">
                  <c:v>57.02</c:v>
                </c:pt>
                <c:pt idx="10">
                  <c:v>60.53</c:v>
                </c:pt>
                <c:pt idx="11">
                  <c:v>63.34</c:v>
                </c:pt>
                <c:pt idx="12">
                  <c:v>65.62</c:v>
                </c:pt>
                <c:pt idx="13">
                  <c:v>67.53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data!$D$1</c:f>
              <c:strCache>
                <c:ptCount val="1"/>
                <c:pt idx="0">
                  <c:v>ijk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x"/>
            <c:size val="8"/>
            <c:spPr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550.0</c:v>
                </c:pt>
                <c:pt idx="11">
                  <c:v>600.0</c:v>
                </c:pt>
                <c:pt idx="12">
                  <c:v>650.0</c:v>
                </c:pt>
                <c:pt idx="13">
                  <c:v>700.0</c:v>
                </c:pt>
              </c:numCache>
            </c:numRef>
          </c:cat>
          <c:val>
            <c:numRef>
              <c:f>data!$D$2:$D$15</c:f>
              <c:numCache>
                <c:formatCode>General</c:formatCode>
                <c:ptCount val="14"/>
                <c:pt idx="0">
                  <c:v>3.75</c:v>
                </c:pt>
                <c:pt idx="1">
                  <c:v>4.08</c:v>
                </c:pt>
                <c:pt idx="2">
                  <c:v>4.33</c:v>
                </c:pt>
                <c:pt idx="3">
                  <c:v>4.45</c:v>
                </c:pt>
                <c:pt idx="4">
                  <c:v>4.45</c:v>
                </c:pt>
                <c:pt idx="5">
                  <c:v>4.45</c:v>
                </c:pt>
                <c:pt idx="6">
                  <c:v>4.45</c:v>
                </c:pt>
                <c:pt idx="7">
                  <c:v>4.47</c:v>
                </c:pt>
                <c:pt idx="8">
                  <c:v>7.73</c:v>
                </c:pt>
                <c:pt idx="9">
                  <c:v>18.77</c:v>
                </c:pt>
                <c:pt idx="10">
                  <c:v>20.36</c:v>
                </c:pt>
                <c:pt idx="11">
                  <c:v>21.67</c:v>
                </c:pt>
                <c:pt idx="12">
                  <c:v>22.76</c:v>
                </c:pt>
                <c:pt idx="13">
                  <c:v>23.71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data!$E$1</c:f>
              <c:strCache>
                <c:ptCount val="1"/>
                <c:pt idx="0">
                  <c:v>jik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550.0</c:v>
                </c:pt>
                <c:pt idx="11">
                  <c:v>600.0</c:v>
                </c:pt>
                <c:pt idx="12">
                  <c:v>650.0</c:v>
                </c:pt>
                <c:pt idx="13">
                  <c:v>700.0</c:v>
                </c:pt>
              </c:numCache>
            </c:numRef>
          </c:cat>
          <c:val>
            <c:numRef>
              <c:f>data!$E$2:$E$15</c:f>
              <c:numCache>
                <c:formatCode>General</c:formatCode>
                <c:ptCount val="14"/>
                <c:pt idx="0">
                  <c:v>3.93</c:v>
                </c:pt>
                <c:pt idx="1">
                  <c:v>4.14</c:v>
                </c:pt>
                <c:pt idx="2">
                  <c:v>4.36</c:v>
                </c:pt>
                <c:pt idx="3">
                  <c:v>4.47</c:v>
                </c:pt>
                <c:pt idx="4">
                  <c:v>4.52</c:v>
                </c:pt>
                <c:pt idx="5">
                  <c:v>4.56</c:v>
                </c:pt>
                <c:pt idx="6">
                  <c:v>4.57</c:v>
                </c:pt>
                <c:pt idx="7">
                  <c:v>4.6</c:v>
                </c:pt>
                <c:pt idx="8">
                  <c:v>7.96</c:v>
                </c:pt>
                <c:pt idx="9">
                  <c:v>19.05</c:v>
                </c:pt>
                <c:pt idx="10">
                  <c:v>20.59</c:v>
                </c:pt>
                <c:pt idx="11">
                  <c:v>21.86</c:v>
                </c:pt>
                <c:pt idx="12">
                  <c:v>22.92</c:v>
                </c:pt>
                <c:pt idx="13">
                  <c:v>23.82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data!$F$1</c:f>
              <c:strCache>
                <c:ptCount val="1"/>
                <c:pt idx="0">
                  <c:v>kij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plus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550.0</c:v>
                </c:pt>
                <c:pt idx="11">
                  <c:v>600.0</c:v>
                </c:pt>
                <c:pt idx="12">
                  <c:v>650.0</c:v>
                </c:pt>
                <c:pt idx="13">
                  <c:v>700.0</c:v>
                </c:pt>
              </c:numCache>
            </c:numRef>
          </c:cat>
          <c:val>
            <c:numRef>
              <c:f>data!$F$2:$F$15</c:f>
              <c:numCache>
                <c:formatCode>General</c:formatCode>
                <c:ptCount val="14"/>
                <c:pt idx="0">
                  <c:v>1.86</c:v>
                </c:pt>
                <c:pt idx="1">
                  <c:v>1.78</c:v>
                </c:pt>
                <c:pt idx="2">
                  <c:v>2.14</c:v>
                </c:pt>
                <c:pt idx="3">
                  <c:v>2.3</c:v>
                </c:pt>
                <c:pt idx="4">
                  <c:v>2.23</c:v>
                </c:pt>
                <c:pt idx="5">
                  <c:v>2.18</c:v>
                </c:pt>
                <c:pt idx="6">
                  <c:v>2.14</c:v>
                </c:pt>
                <c:pt idx="7">
                  <c:v>2.12</c:v>
                </c:pt>
                <c:pt idx="8">
                  <c:v>2.12</c:v>
                </c:pt>
                <c:pt idx="9">
                  <c:v>2.13</c:v>
                </c:pt>
                <c:pt idx="10">
                  <c:v>2.13</c:v>
                </c:pt>
                <c:pt idx="11">
                  <c:v>2.14</c:v>
                </c:pt>
                <c:pt idx="12">
                  <c:v>2.16</c:v>
                </c:pt>
                <c:pt idx="13">
                  <c:v>2.22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data!$G$1</c:f>
              <c:strCache>
                <c:ptCount val="1"/>
                <c:pt idx="0">
                  <c:v>ikj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triangle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550.0</c:v>
                </c:pt>
                <c:pt idx="11">
                  <c:v>600.0</c:v>
                </c:pt>
                <c:pt idx="12">
                  <c:v>650.0</c:v>
                </c:pt>
                <c:pt idx="13">
                  <c:v>700.0</c:v>
                </c:pt>
              </c:numCache>
            </c:numRef>
          </c:cat>
          <c:val>
            <c:numRef>
              <c:f>data!$G$2:$G$15</c:f>
              <c:numCache>
                <c:formatCode>General</c:formatCode>
                <c:ptCount val="14"/>
                <c:pt idx="0">
                  <c:v>1.78</c:v>
                </c:pt>
                <c:pt idx="1">
                  <c:v>1.8</c:v>
                </c:pt>
                <c:pt idx="2">
                  <c:v>2.12</c:v>
                </c:pt>
                <c:pt idx="3">
                  <c:v>2.03</c:v>
                </c:pt>
                <c:pt idx="4">
                  <c:v>1.96</c:v>
                </c:pt>
                <c:pt idx="5">
                  <c:v>1.92</c:v>
                </c:pt>
                <c:pt idx="6">
                  <c:v>1.89</c:v>
                </c:pt>
                <c:pt idx="7">
                  <c:v>1.86</c:v>
                </c:pt>
                <c:pt idx="8">
                  <c:v>1.86</c:v>
                </c:pt>
                <c:pt idx="9">
                  <c:v>1.88</c:v>
                </c:pt>
                <c:pt idx="10">
                  <c:v>1.89</c:v>
                </c:pt>
                <c:pt idx="11">
                  <c:v>1.9</c:v>
                </c:pt>
                <c:pt idx="12">
                  <c:v>1.91</c:v>
                </c:pt>
                <c:pt idx="13">
                  <c:v>1.95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9616792"/>
        <c:axId val="-2115135880"/>
      </c:lineChart>
      <c:catAx>
        <c:axId val="-21296167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Array size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5135880"/>
        <c:crossesAt val="0.0"/>
        <c:auto val="1"/>
        <c:lblAlgn val="ctr"/>
        <c:lblOffset val="100"/>
        <c:noMultiLvlLbl val="0"/>
      </c:catAx>
      <c:valAx>
        <c:axId val="-2115135880"/>
        <c:scaling>
          <c:logBase val="10.0"/>
          <c:orientation val="minMax"/>
          <c:min val="1.0"/>
        </c:scaling>
        <c:delete val="0"/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Cycles per inner loop 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out"/>
        <c:tickLblPos val="nextTo"/>
        <c:crossAx val="-2129616792"/>
        <c:crosses val="autoZero"/>
        <c:crossBetween val="between"/>
        <c:minorUnit val="10.0"/>
      </c:valAx>
      <c:spPr>
        <a:solidFill>
          <a:schemeClr val="bg1"/>
        </a:solidFill>
      </c:spPr>
    </c:plotArea>
    <c:legend>
      <c:legendPos val="r"/>
      <c:layout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>
          <a:latin typeface="Arial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08325" y="8843963"/>
            <a:ext cx="7699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948" tIns="45283" rIns="88948" bIns="45283">
            <a:spAutoFit/>
          </a:bodyPr>
          <a:lstStyle/>
          <a:p>
            <a:pPr defTabSz="885825">
              <a:lnSpc>
                <a:spcPct val="90000"/>
              </a:lnSpc>
            </a:pPr>
            <a:r>
              <a:rPr lang="en-US" sz="1300"/>
              <a:t>Page </a:t>
            </a:r>
            <a:fld id="{E8000761-DCD4-7B4C-BC31-5F392E9B953A}" type="slidenum">
              <a:rPr lang="en-US" sz="1300"/>
              <a:pPr defTabSz="885825">
                <a:lnSpc>
                  <a:spcPct val="90000"/>
                </a:lnSpc>
              </a:pPr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314382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1275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183" tIns="45283" rIns="92183" bIns="45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4513" y="8843963"/>
            <a:ext cx="8159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948" tIns="45283" rIns="88948" bIns="45283">
            <a:spAutoFit/>
          </a:bodyPr>
          <a:lstStyle/>
          <a:p>
            <a:pPr defTabSz="885825">
              <a:lnSpc>
                <a:spcPct val="90000"/>
              </a:lnSpc>
            </a:pPr>
            <a:r>
              <a:rPr lang="en-US" sz="1300">
                <a:latin typeface="Century Gothic" charset="0"/>
              </a:rPr>
              <a:t>Page </a:t>
            </a:r>
            <a:fld id="{713636D8-0630-D742-91CC-971AEDA42D0D}" type="slidenum">
              <a:rPr lang="en-US" sz="1300">
                <a:latin typeface="Century Gothic" charset="0"/>
              </a:rPr>
              <a:pPr defTabSz="885825">
                <a:lnSpc>
                  <a:spcPct val="90000"/>
                </a:lnSpc>
              </a:pPr>
              <a:t>‹#›</a:t>
            </a:fld>
            <a:endParaRPr lang="en-US" sz="13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2800" cy="346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168777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8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5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3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45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41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08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442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ChangeAspect="1"/>
          </p:cNvGraphicFramePr>
          <p:nvPr/>
        </p:nvGraphicFramePr>
        <p:xfrm>
          <a:off x="1600200" y="1645920"/>
          <a:ext cx="5943600" cy="356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20837</TotalTime>
  <Pages>20</Pages>
  <Words>10</Words>
  <Application>Microsoft Macintosh PowerPoint</Application>
  <PresentationFormat>Letter Paper (8.5x11 in)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339</cp:revision>
  <cp:lastPrinted>2000-07-24T19:05:11Z</cp:lastPrinted>
  <dcterms:created xsi:type="dcterms:W3CDTF">1998-08-11T09:18:51Z</dcterms:created>
  <dcterms:modified xsi:type="dcterms:W3CDTF">2014-07-09T23:15:46Z</dcterms:modified>
</cp:coreProperties>
</file>