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112" d="100"/>
          <a:sy n="112" d="100"/>
        </p:scale>
        <p:origin x="-640" y="-288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roh:Google%20Drive:ics3:mountains:corei7mountain4x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  <c:perspective val="3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0.0283860753835129"/>
          <c:w val="0.699763896179644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8350.0</c:v>
                </c:pt>
                <c:pt idx="1">
                  <c:v>4750.0</c:v>
                </c:pt>
                <c:pt idx="2">
                  <c:v>3096.0</c:v>
                </c:pt>
                <c:pt idx="3">
                  <c:v>2286.0</c:v>
                </c:pt>
                <c:pt idx="4">
                  <c:v>1817.0</c:v>
                </c:pt>
                <c:pt idx="5">
                  <c:v>1512.0</c:v>
                </c:pt>
                <c:pt idx="6">
                  <c:v>1293.0</c:v>
                </c:pt>
                <c:pt idx="7">
                  <c:v>1131.0</c:v>
                </c:pt>
                <c:pt idx="8">
                  <c:v>1055.0</c:v>
                </c:pt>
                <c:pt idx="9">
                  <c:v>995.0</c:v>
                </c:pt>
                <c:pt idx="10">
                  <c:v>945.0</c:v>
                </c:pt>
                <c:pt idx="11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8352.0</c:v>
                </c:pt>
                <c:pt idx="1">
                  <c:v>4750.0</c:v>
                </c:pt>
                <c:pt idx="2">
                  <c:v>3092.0</c:v>
                </c:pt>
                <c:pt idx="3">
                  <c:v>2287.0</c:v>
                </c:pt>
                <c:pt idx="4">
                  <c:v>1816.0</c:v>
                </c:pt>
                <c:pt idx="5">
                  <c:v>1510.0</c:v>
                </c:pt>
                <c:pt idx="6">
                  <c:v>1291.0</c:v>
                </c:pt>
                <c:pt idx="7">
                  <c:v>1129.0</c:v>
                </c:pt>
                <c:pt idx="8">
                  <c:v>1051.0</c:v>
                </c:pt>
                <c:pt idx="9">
                  <c:v>989.0</c:v>
                </c:pt>
                <c:pt idx="10">
                  <c:v>938.0</c:v>
                </c:pt>
                <c:pt idx="11">
                  <c:v>894.0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8406.0</c:v>
                </c:pt>
                <c:pt idx="1">
                  <c:v>4787.0</c:v>
                </c:pt>
                <c:pt idx="2">
                  <c:v>3098.0</c:v>
                </c:pt>
                <c:pt idx="3">
                  <c:v>2289.0</c:v>
                </c:pt>
                <c:pt idx="4">
                  <c:v>1823.0</c:v>
                </c:pt>
                <c:pt idx="5">
                  <c:v>1512.0</c:v>
                </c:pt>
                <c:pt idx="6">
                  <c:v>1295.0</c:v>
                </c:pt>
                <c:pt idx="7">
                  <c:v>1133.0</c:v>
                </c:pt>
                <c:pt idx="8">
                  <c:v>1052.0</c:v>
                </c:pt>
                <c:pt idx="9">
                  <c:v>989.0</c:v>
                </c:pt>
                <c:pt idx="10">
                  <c:v>938.0</c:v>
                </c:pt>
                <c:pt idx="11">
                  <c:v>892.0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8556.0</c:v>
                </c:pt>
                <c:pt idx="1">
                  <c:v>4990.0</c:v>
                </c:pt>
                <c:pt idx="2">
                  <c:v>3204.0</c:v>
                </c:pt>
                <c:pt idx="3">
                  <c:v>2376.0</c:v>
                </c:pt>
                <c:pt idx="4">
                  <c:v>1891.0</c:v>
                </c:pt>
                <c:pt idx="5">
                  <c:v>1579.0</c:v>
                </c:pt>
                <c:pt idx="6">
                  <c:v>1356.0</c:v>
                </c:pt>
                <c:pt idx="7">
                  <c:v>1198.0</c:v>
                </c:pt>
                <c:pt idx="8">
                  <c:v>1127.0</c:v>
                </c:pt>
                <c:pt idx="9">
                  <c:v>1070.0</c:v>
                </c:pt>
                <c:pt idx="10">
                  <c:v>1028.0</c:v>
                </c:pt>
                <c:pt idx="11">
                  <c:v>994.0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8998.0</c:v>
                </c:pt>
                <c:pt idx="1">
                  <c:v>5447.0</c:v>
                </c:pt>
                <c:pt idx="2">
                  <c:v>3570.0</c:v>
                </c:pt>
                <c:pt idx="3">
                  <c:v>2643.0</c:v>
                </c:pt>
                <c:pt idx="4">
                  <c:v>2104.0</c:v>
                </c:pt>
                <c:pt idx="5">
                  <c:v>1743.0</c:v>
                </c:pt>
                <c:pt idx="6">
                  <c:v>1477.0</c:v>
                </c:pt>
                <c:pt idx="7">
                  <c:v>1300.0</c:v>
                </c:pt>
                <c:pt idx="8">
                  <c:v>1217.0</c:v>
                </c:pt>
                <c:pt idx="9">
                  <c:v>1158.0</c:v>
                </c:pt>
                <c:pt idx="10">
                  <c:v>1128.0</c:v>
                </c:pt>
                <c:pt idx="11">
                  <c:v>1096.0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11494.0</c:v>
                </c:pt>
                <c:pt idx="1">
                  <c:v>7921.0</c:v>
                </c:pt>
                <c:pt idx="2">
                  <c:v>5664.0</c:v>
                </c:pt>
                <c:pt idx="3">
                  <c:v>4319.0</c:v>
                </c:pt>
                <c:pt idx="4">
                  <c:v>3524.0</c:v>
                </c:pt>
                <c:pt idx="5">
                  <c:v>2991.0</c:v>
                </c:pt>
                <c:pt idx="6">
                  <c:v>2592.0</c:v>
                </c:pt>
                <c:pt idx="7">
                  <c:v>2298.0</c:v>
                </c:pt>
                <c:pt idx="8">
                  <c:v>2208.0</c:v>
                </c:pt>
                <c:pt idx="9">
                  <c:v>2148.0</c:v>
                </c:pt>
                <c:pt idx="10">
                  <c:v>2117.0</c:v>
                </c:pt>
                <c:pt idx="11">
                  <c:v>2077.0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12297.0</c:v>
                </c:pt>
                <c:pt idx="1">
                  <c:v>8417.0</c:v>
                </c:pt>
                <c:pt idx="2">
                  <c:v>5940.0</c:v>
                </c:pt>
                <c:pt idx="3">
                  <c:v>4573.0</c:v>
                </c:pt>
                <c:pt idx="4">
                  <c:v>3734.0</c:v>
                </c:pt>
                <c:pt idx="5">
                  <c:v>3174.0</c:v>
                </c:pt>
                <c:pt idx="6">
                  <c:v>2763.0</c:v>
                </c:pt>
                <c:pt idx="7">
                  <c:v>2446.0</c:v>
                </c:pt>
                <c:pt idx="8">
                  <c:v>2349.0</c:v>
                </c:pt>
                <c:pt idx="9">
                  <c:v>2272.0</c:v>
                </c:pt>
                <c:pt idx="10">
                  <c:v>2213.0</c:v>
                </c:pt>
                <c:pt idx="11">
                  <c:v>2160.0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12422.0</c:v>
                </c:pt>
                <c:pt idx="1">
                  <c:v>8398.0</c:v>
                </c:pt>
                <c:pt idx="2">
                  <c:v>5971.0</c:v>
                </c:pt>
                <c:pt idx="3">
                  <c:v>4569.0</c:v>
                </c:pt>
                <c:pt idx="4">
                  <c:v>3740.0</c:v>
                </c:pt>
                <c:pt idx="5">
                  <c:v>3172.0</c:v>
                </c:pt>
                <c:pt idx="6">
                  <c:v>2756.0</c:v>
                </c:pt>
                <c:pt idx="7">
                  <c:v>2446.0</c:v>
                </c:pt>
                <c:pt idx="8">
                  <c:v>2351.0</c:v>
                </c:pt>
                <c:pt idx="9">
                  <c:v>2271.0</c:v>
                </c:pt>
                <c:pt idx="10">
                  <c:v>2209.0</c:v>
                </c:pt>
                <c:pt idx="11">
                  <c:v>2162.0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12432.0</c:v>
                </c:pt>
                <c:pt idx="1">
                  <c:v>8472.0</c:v>
                </c:pt>
                <c:pt idx="2">
                  <c:v>5950.0</c:v>
                </c:pt>
                <c:pt idx="3">
                  <c:v>4573.0</c:v>
                </c:pt>
                <c:pt idx="4">
                  <c:v>3726.0</c:v>
                </c:pt>
                <c:pt idx="5">
                  <c:v>3165.0</c:v>
                </c:pt>
                <c:pt idx="6">
                  <c:v>2758.0</c:v>
                </c:pt>
                <c:pt idx="7">
                  <c:v>2447.0</c:v>
                </c:pt>
                <c:pt idx="8">
                  <c:v>2341.0</c:v>
                </c:pt>
                <c:pt idx="9">
                  <c:v>2267.0</c:v>
                </c:pt>
                <c:pt idx="10">
                  <c:v>2210.0</c:v>
                </c:pt>
                <c:pt idx="11">
                  <c:v>2162.0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12564.0</c:v>
                </c:pt>
                <c:pt idx="1">
                  <c:v>10037.0</c:v>
                </c:pt>
                <c:pt idx="2">
                  <c:v>8679.0</c:v>
                </c:pt>
                <c:pt idx="3">
                  <c:v>7175.0</c:v>
                </c:pt>
                <c:pt idx="4">
                  <c:v>5915.0</c:v>
                </c:pt>
                <c:pt idx="5">
                  <c:v>5022.0</c:v>
                </c:pt>
                <c:pt idx="6">
                  <c:v>4345.0</c:v>
                </c:pt>
                <c:pt idx="7">
                  <c:v>3856.0</c:v>
                </c:pt>
                <c:pt idx="8">
                  <c:v>3895.0</c:v>
                </c:pt>
                <c:pt idx="9">
                  <c:v>3981.0</c:v>
                </c:pt>
                <c:pt idx="10">
                  <c:v>4001.0</c:v>
                </c:pt>
                <c:pt idx="11">
                  <c:v>4404.0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12711.0</c:v>
                </c:pt>
                <c:pt idx="1">
                  <c:v>10750.0</c:v>
                </c:pt>
                <c:pt idx="2">
                  <c:v>10271.0</c:v>
                </c:pt>
                <c:pt idx="3">
                  <c:v>8649.0</c:v>
                </c:pt>
                <c:pt idx="4">
                  <c:v>7525.0</c:v>
                </c:pt>
                <c:pt idx="5">
                  <c:v>6374.0</c:v>
                </c:pt>
                <c:pt idx="6">
                  <c:v>5482.0</c:v>
                </c:pt>
                <c:pt idx="7">
                  <c:v>4854.0</c:v>
                </c:pt>
                <c:pt idx="8">
                  <c:v>4901.0</c:v>
                </c:pt>
                <c:pt idx="9">
                  <c:v>4933.0</c:v>
                </c:pt>
                <c:pt idx="10">
                  <c:v>4917.0</c:v>
                </c:pt>
                <c:pt idx="11">
                  <c:v>4924.0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12687.0</c:v>
                </c:pt>
                <c:pt idx="1">
                  <c:v>10689.0</c:v>
                </c:pt>
                <c:pt idx="2">
                  <c:v>10208.0</c:v>
                </c:pt>
                <c:pt idx="3">
                  <c:v>8768.0</c:v>
                </c:pt>
                <c:pt idx="4">
                  <c:v>7570.0</c:v>
                </c:pt>
                <c:pt idx="5">
                  <c:v>6352.0</c:v>
                </c:pt>
                <c:pt idx="6">
                  <c:v>5460.0</c:v>
                </c:pt>
                <c:pt idx="7">
                  <c:v>4830.0</c:v>
                </c:pt>
                <c:pt idx="8">
                  <c:v>4885.0</c:v>
                </c:pt>
                <c:pt idx="9">
                  <c:v>4885.0</c:v>
                </c:pt>
                <c:pt idx="10">
                  <c:v>4823.0</c:v>
                </c:pt>
                <c:pt idx="11">
                  <c:v>4868.0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14101.0</c:v>
                </c:pt>
                <c:pt idx="1">
                  <c:v>13686.0</c:v>
                </c:pt>
                <c:pt idx="2">
                  <c:v>13524.0</c:v>
                </c:pt>
                <c:pt idx="3">
                  <c:v>13092.0</c:v>
                </c:pt>
                <c:pt idx="4">
                  <c:v>13144.0</c:v>
                </c:pt>
                <c:pt idx="5">
                  <c:v>12771.0</c:v>
                </c:pt>
                <c:pt idx="6">
                  <c:v>12783.0</c:v>
                </c:pt>
                <c:pt idx="7">
                  <c:v>12466.0</c:v>
                </c:pt>
                <c:pt idx="8">
                  <c:v>12230.0</c:v>
                </c:pt>
                <c:pt idx="9">
                  <c:v>12716.0</c:v>
                </c:pt>
                <c:pt idx="10">
                  <c:v>12238.0</c:v>
                </c:pt>
                <c:pt idx="11">
                  <c:v>12409.0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13958.0</c:v>
                </c:pt>
                <c:pt idx="1">
                  <c:v>13986.0</c:v>
                </c:pt>
                <c:pt idx="2">
                  <c:v>13366.0</c:v>
                </c:pt>
                <c:pt idx="3">
                  <c:v>13033.0</c:v>
                </c:pt>
                <c:pt idx="4">
                  <c:v>12835.0</c:v>
                </c:pt>
                <c:pt idx="5">
                  <c:v>12409.0</c:v>
                </c:pt>
                <c:pt idx="6">
                  <c:v>11784.0</c:v>
                </c:pt>
                <c:pt idx="7">
                  <c:v>10833.0</c:v>
                </c:pt>
                <c:pt idx="8">
                  <c:v>10414.0</c:v>
                </c:pt>
                <c:pt idx="9">
                  <c:v>11543.0</c:v>
                </c:pt>
                <c:pt idx="10">
                  <c:v>10857.0</c:v>
                </c:pt>
                <c:pt idx="11">
                  <c:v>10129.0</c:v>
                </c:pt>
              </c:numCache>
            </c:numRef>
          </c:val>
        </c:ser>
        <c:bandFmts/>
        <c:axId val="-2063161480"/>
        <c:axId val="-2063155960"/>
        <c:axId val="-2063228968"/>
      </c:surface3DChart>
      <c:catAx>
        <c:axId val="-2063161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1"/>
              <c:y val="0.849094052644392"/>
            </c:manualLayout>
          </c:layout>
          <c:overlay val="0"/>
        </c:title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63155960"/>
        <c:crosses val="autoZero"/>
        <c:auto val="1"/>
        <c:lblAlgn val="ctr"/>
        <c:lblOffset val="100"/>
        <c:noMultiLvlLbl val="0"/>
      </c:catAx>
      <c:valAx>
        <c:axId val="-2063155960"/>
        <c:scaling>
          <c:orientation val="minMax"/>
          <c:max val="17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0.0294270509024441"/>
              <c:y val="0.2617015621110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63161480"/>
        <c:crosses val="autoZero"/>
        <c:crossBetween val="midCat"/>
        <c:majorUnit val="2000.0"/>
        <c:minorUnit val="500.0"/>
      </c:valAx>
      <c:serAx>
        <c:axId val="-20632289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06315596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E8000761-DCD4-7B4C-BC31-5F392E9B953A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38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713636D8-0630-D742-91CC-971AEDA42D0D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6877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6139277"/>
              </p:ext>
            </p:extLst>
          </p:nvPr>
        </p:nvGraphicFramePr>
        <p:xfrm>
          <a:off x="285750" y="51435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43800" y="1466671"/>
            <a:ext cx="140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Core i7 </a:t>
            </a:r>
            <a:r>
              <a:rPr lang="en-US" sz="1200" dirty="0" err="1" smtClean="0"/>
              <a:t>Haswell</a:t>
            </a:r>
            <a:endParaRPr lang="en-US" sz="1200" dirty="0" smtClean="0"/>
          </a:p>
          <a:p>
            <a:pPr algn="l"/>
            <a:r>
              <a:rPr lang="en-US" sz="1200" dirty="0" smtClean="0"/>
              <a:t>2.1 GHz</a:t>
            </a:r>
          </a:p>
          <a:p>
            <a:pPr algn="l"/>
            <a:r>
              <a:rPr lang="en-US" sz="1200" dirty="0" smtClean="0"/>
              <a:t>32 KB L1 d-cache</a:t>
            </a:r>
          </a:p>
          <a:p>
            <a:pPr algn="l"/>
            <a:r>
              <a:rPr lang="en-US" sz="1200" dirty="0" smtClean="0"/>
              <a:t>256 KB L2 cache</a:t>
            </a:r>
          </a:p>
          <a:p>
            <a:pPr algn="l"/>
            <a:r>
              <a:rPr lang="en-US" sz="1200" dirty="0" smtClean="0"/>
              <a:t>8 MB L3 cache</a:t>
            </a:r>
          </a:p>
          <a:p>
            <a:pPr algn="l"/>
            <a:r>
              <a:rPr lang="en-US" sz="1200" dirty="0" smtClean="0"/>
              <a:t>64 B block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3568" y="3045023"/>
            <a:ext cx="1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/>
              <a:t>Ridges </a:t>
            </a:r>
          </a:p>
          <a:p>
            <a:pPr algn="l"/>
            <a:r>
              <a:rPr lang="en-US" sz="1200" i="1" dirty="0" smtClean="0"/>
              <a:t>of temporal locality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57287" y="1879656"/>
            <a:ext cx="412893" cy="3385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rPr>
              <a:t>L1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73193" y="5012560"/>
            <a:ext cx="640620" cy="3385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rPr>
              <a:t>Mem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51902" y="3352800"/>
            <a:ext cx="415498" cy="3385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rPr>
              <a:t>L2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48200" y="4160345"/>
            <a:ext cx="412893" cy="3385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rPr>
              <a:t>L3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5" name="Straight Arrow Connector 24"/>
          <p:cNvCxnSpPr>
            <a:stCxn id="17" idx="1"/>
            <a:endCxn id="18" idx="3"/>
          </p:cNvCxnSpPr>
          <p:nvPr/>
        </p:nvCxnSpPr>
        <p:spPr bwMode="auto">
          <a:xfrm flipH="1" flipV="1">
            <a:off x="6370180" y="2048933"/>
            <a:ext cx="793388" cy="13192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7" idx="1"/>
            <a:endCxn id="22" idx="3"/>
          </p:cNvCxnSpPr>
          <p:nvPr/>
        </p:nvCxnSpPr>
        <p:spPr bwMode="auto">
          <a:xfrm flipH="1">
            <a:off x="5867400" y="3368189"/>
            <a:ext cx="1296168" cy="1538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7" idx="1"/>
            <a:endCxn id="23" idx="3"/>
          </p:cNvCxnSpPr>
          <p:nvPr/>
        </p:nvCxnSpPr>
        <p:spPr bwMode="auto">
          <a:xfrm flipH="1">
            <a:off x="5061093" y="3368189"/>
            <a:ext cx="2102475" cy="9614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52400" y="437516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/>
              <a:t>Slopes </a:t>
            </a:r>
          </a:p>
          <a:p>
            <a:pPr algn="l"/>
            <a:r>
              <a:rPr lang="en-US" sz="1200" i="1" dirty="0" smtClean="0"/>
              <a:t>of spatial locality</a:t>
            </a:r>
          </a:p>
        </p:txBody>
      </p:sp>
      <p:cxnSp>
        <p:nvCxnSpPr>
          <p:cNvPr id="41" name="Straight Arrow Connector 40"/>
          <p:cNvCxnSpPr>
            <a:stCxn id="32" idx="3"/>
          </p:cNvCxnSpPr>
          <p:nvPr/>
        </p:nvCxnSpPr>
        <p:spPr bwMode="auto">
          <a:xfrm flipV="1">
            <a:off x="990600" y="2514600"/>
            <a:ext cx="3657600" cy="21837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2" idx="3"/>
          </p:cNvCxnSpPr>
          <p:nvPr/>
        </p:nvCxnSpPr>
        <p:spPr bwMode="auto">
          <a:xfrm flipV="1">
            <a:off x="990600" y="4161831"/>
            <a:ext cx="1543050" cy="536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32" idx="3"/>
          </p:cNvCxnSpPr>
          <p:nvPr/>
        </p:nvCxnSpPr>
        <p:spPr bwMode="auto">
          <a:xfrm flipV="1">
            <a:off x="990600" y="3229066"/>
            <a:ext cx="2743200" cy="14692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7" idx="1"/>
            <a:endCxn id="21" idx="3"/>
          </p:cNvCxnSpPr>
          <p:nvPr/>
        </p:nvCxnSpPr>
        <p:spPr bwMode="auto">
          <a:xfrm flipH="1">
            <a:off x="4513813" y="3368189"/>
            <a:ext cx="2649755" cy="18136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20835</TotalTime>
  <Pages>20</Pages>
  <Words>51</Words>
  <Application>Microsoft Macintosh PowerPoint</Application>
  <PresentationFormat>Letter Paper (8.5x11 in)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337</cp:revision>
  <cp:lastPrinted>2000-07-24T19:05:11Z</cp:lastPrinted>
  <dcterms:created xsi:type="dcterms:W3CDTF">1998-08-11T09:18:51Z</dcterms:created>
  <dcterms:modified xsi:type="dcterms:W3CDTF">2014-09-16T20:04:54Z</dcterms:modified>
</cp:coreProperties>
</file>