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64" y="-576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roh:Google%20Drive:ics3:mem:cpumemg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5"/>
          <c:y val="0.0601851851851852"/>
          <c:w val="0.511800209001653"/>
          <c:h val="0.807222222222222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1985.0</c:v>
                </c:pt>
                <c:pt idx="1">
                  <c:v>1990.0</c:v>
                </c:pt>
                <c:pt idx="2">
                  <c:v>1995.0</c:v>
                </c:pt>
                <c:pt idx="3">
                  <c:v>2000.0</c:v>
                </c:pt>
                <c:pt idx="4">
                  <c:v>2003.0</c:v>
                </c:pt>
                <c:pt idx="5">
                  <c:v>2005.0</c:v>
                </c:pt>
                <c:pt idx="6">
                  <c:v>2010.0</c:v>
                </c:pt>
                <c:pt idx="7">
                  <c:v>2015.0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7.5E7</c:v>
                </c:pt>
                <c:pt idx="1">
                  <c:v>2.8E7</c:v>
                </c:pt>
                <c:pt idx="2">
                  <c:v>1.0E7</c:v>
                </c:pt>
                <c:pt idx="3">
                  <c:v>8.0E6</c:v>
                </c:pt>
                <c:pt idx="4">
                  <c:v>6.0E6</c:v>
                </c:pt>
                <c:pt idx="5">
                  <c:v>5.0E6</c:v>
                </c:pt>
                <c:pt idx="6">
                  <c:v>3.0E6</c:v>
                </c:pt>
                <c:pt idx="7">
                  <c:v>3.0E6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1985.0</c:v>
                </c:pt>
                <c:pt idx="1">
                  <c:v>1990.0</c:v>
                </c:pt>
                <c:pt idx="2">
                  <c:v>1995.0</c:v>
                </c:pt>
                <c:pt idx="3">
                  <c:v>2000.0</c:v>
                </c:pt>
                <c:pt idx="4">
                  <c:v>2003.0</c:v>
                </c:pt>
                <c:pt idx="5">
                  <c:v>2005.0</c:v>
                </c:pt>
                <c:pt idx="6">
                  <c:v>2010.0</c:v>
                </c:pt>
                <c:pt idx="7">
                  <c:v>2015.0</c:v>
                </c:pt>
              </c:numCache>
            </c:numRef>
          </c:cat>
          <c:val>
            <c:numRef>
              <c:f>data!$C$2:$C$9</c:f>
              <c:numCache>
                <c:formatCode>#,##0</c:formatCode>
                <c:ptCount val="8"/>
                <c:pt idx="7">
                  <c:v>50000.0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1985.0</c:v>
                </c:pt>
                <c:pt idx="1">
                  <c:v>1990.0</c:v>
                </c:pt>
                <c:pt idx="2">
                  <c:v>1995.0</c:v>
                </c:pt>
                <c:pt idx="3">
                  <c:v>2000.0</c:v>
                </c:pt>
                <c:pt idx="4">
                  <c:v>2003.0</c:v>
                </c:pt>
                <c:pt idx="5">
                  <c:v>2005.0</c:v>
                </c:pt>
                <c:pt idx="6">
                  <c:v>2010.0</c:v>
                </c:pt>
                <c:pt idx="7">
                  <c:v>2015.0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200.0</c:v>
                </c:pt>
                <c:pt idx="1">
                  <c:v>100.0</c:v>
                </c:pt>
                <c:pt idx="2" formatCode="General">
                  <c:v>70.0</c:v>
                </c:pt>
                <c:pt idx="3" formatCode="General">
                  <c:v>60.0</c:v>
                </c:pt>
                <c:pt idx="4" formatCode="General">
                  <c:v>55.0</c:v>
                </c:pt>
                <c:pt idx="5" formatCode="General">
                  <c:v>50.0</c:v>
                </c:pt>
                <c:pt idx="6" formatCode="General">
                  <c:v>40.0</c:v>
                </c:pt>
                <c:pt idx="7" formatCode="General">
                  <c:v>20.0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1985.0</c:v>
                </c:pt>
                <c:pt idx="1">
                  <c:v>1990.0</c:v>
                </c:pt>
                <c:pt idx="2">
                  <c:v>1995.0</c:v>
                </c:pt>
                <c:pt idx="3">
                  <c:v>2000.0</c:v>
                </c:pt>
                <c:pt idx="4">
                  <c:v>2003.0</c:v>
                </c:pt>
                <c:pt idx="5">
                  <c:v>2005.0</c:v>
                </c:pt>
                <c:pt idx="6">
                  <c:v>2010.0</c:v>
                </c:pt>
                <c:pt idx="7">
                  <c:v>2015.0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150.0</c:v>
                </c:pt>
                <c:pt idx="1">
                  <c:v>35.0</c:v>
                </c:pt>
                <c:pt idx="2">
                  <c:v>15.0</c:v>
                </c:pt>
                <c:pt idx="3">
                  <c:v>3.0</c:v>
                </c:pt>
                <c:pt idx="4">
                  <c:v>2.5</c:v>
                </c:pt>
                <c:pt idx="5">
                  <c:v>2.0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1985.0</c:v>
                </c:pt>
                <c:pt idx="1">
                  <c:v>1990.0</c:v>
                </c:pt>
                <c:pt idx="2">
                  <c:v>1995.0</c:v>
                </c:pt>
                <c:pt idx="3">
                  <c:v>2000.0</c:v>
                </c:pt>
                <c:pt idx="4">
                  <c:v>2003.0</c:v>
                </c:pt>
                <c:pt idx="5">
                  <c:v>2005.0</c:v>
                </c:pt>
                <c:pt idx="6">
                  <c:v>2010.0</c:v>
                </c:pt>
                <c:pt idx="7">
                  <c:v>2015.0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166.0</c:v>
                </c:pt>
                <c:pt idx="1">
                  <c:v>50.0</c:v>
                </c:pt>
                <c:pt idx="2">
                  <c:v>6.0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1985.0</c:v>
                </c:pt>
                <c:pt idx="1">
                  <c:v>1990.0</c:v>
                </c:pt>
                <c:pt idx="2">
                  <c:v>1995.0</c:v>
                </c:pt>
                <c:pt idx="3">
                  <c:v>2000.0</c:v>
                </c:pt>
                <c:pt idx="4">
                  <c:v>2003.0</c:v>
                </c:pt>
                <c:pt idx="5">
                  <c:v>2005.0</c:v>
                </c:pt>
                <c:pt idx="6">
                  <c:v>2010.0</c:v>
                </c:pt>
                <c:pt idx="7">
                  <c:v>2015.0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371144"/>
        <c:axId val="-2125513880"/>
      </c:lineChart>
      <c:catAx>
        <c:axId val="-2126371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 rot="0" vert="horz" anchor="ctr" anchorCtr="1"/>
          <a:lstStyle/>
          <a:p>
            <a:pPr>
              <a:defRPr/>
            </a:pPr>
            <a:endParaRPr lang="en-US"/>
          </a:p>
        </c:txPr>
        <c:crossAx val="-2125513880"/>
        <c:crossesAt val="0.0"/>
        <c:auto val="1"/>
        <c:lblAlgn val="ctr"/>
        <c:lblOffset val="100"/>
        <c:noMultiLvlLbl val="0"/>
      </c:catAx>
      <c:valAx>
        <c:axId val="-2125513880"/>
        <c:scaling>
          <c:logBase val="10.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(ns)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-2126371144"/>
        <c:crosses val="autoZero"/>
        <c:crossBetween val="between"/>
        <c:minorUnit val="10.0"/>
      </c:valAx>
      <c:spPr>
        <a:ln>
          <a:noFill/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883ABEAA-CA29-DA42-AAC5-A443956C29DD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3993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5CC89DE9-55FC-654D-8BAD-335BBCFB72C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251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9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4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67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72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29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57200" y="1544320"/>
          <a:ext cx="8229600" cy="376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20574</TotalTime>
  <Pages>20</Pages>
  <Words>5</Words>
  <Application>Microsoft Macintosh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311</cp:revision>
  <cp:lastPrinted>2000-07-20T16:50:16Z</cp:lastPrinted>
  <dcterms:created xsi:type="dcterms:W3CDTF">1998-08-11T09:18:51Z</dcterms:created>
  <dcterms:modified xsi:type="dcterms:W3CDTF">2014-07-09T20:35:40Z</dcterms:modified>
</cp:coreProperties>
</file>