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552" y="-392"/>
      </p:cViewPr>
      <p:guideLst>
        <p:guide orient="horz" pos="40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C514BE2B-44C7-8845-8CB9-22E3A8598FEA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06948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362B55CA-049B-0547-9119-D9ACF0EFDE48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629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3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9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55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7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7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7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987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34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62" name="Line 134"/>
          <p:cNvSpPr>
            <a:spLocks noChangeShapeType="1"/>
          </p:cNvSpPr>
          <p:nvPr/>
        </p:nvSpPr>
        <p:spPr bwMode="auto">
          <a:xfrm flipH="1">
            <a:off x="2168525" y="8255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63" name="Oval 135"/>
          <p:cNvSpPr>
            <a:spLocks noChangeArrowheads="1"/>
          </p:cNvSpPr>
          <p:nvPr/>
        </p:nvSpPr>
        <p:spPr bwMode="auto">
          <a:xfrm>
            <a:off x="2028825" y="787400"/>
            <a:ext cx="304800" cy="76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69" name="Line 141"/>
          <p:cNvSpPr>
            <a:spLocks noChangeShapeType="1"/>
          </p:cNvSpPr>
          <p:nvPr/>
        </p:nvSpPr>
        <p:spPr bwMode="auto">
          <a:xfrm flipH="1">
            <a:off x="2171700" y="13843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70" name="Oval 142"/>
          <p:cNvSpPr>
            <a:spLocks noChangeArrowheads="1"/>
          </p:cNvSpPr>
          <p:nvPr/>
        </p:nvSpPr>
        <p:spPr bwMode="auto">
          <a:xfrm>
            <a:off x="2032000" y="1346200"/>
            <a:ext cx="304800" cy="76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75" name="Line 147"/>
          <p:cNvSpPr>
            <a:spLocks noChangeShapeType="1"/>
          </p:cNvSpPr>
          <p:nvPr/>
        </p:nvSpPr>
        <p:spPr bwMode="auto">
          <a:xfrm flipH="1">
            <a:off x="2168525" y="19939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76" name="Oval 148"/>
          <p:cNvSpPr>
            <a:spLocks noChangeArrowheads="1"/>
          </p:cNvSpPr>
          <p:nvPr/>
        </p:nvSpPr>
        <p:spPr bwMode="auto">
          <a:xfrm>
            <a:off x="2028825" y="1955800"/>
            <a:ext cx="304800" cy="76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57" name="AutoShape 129"/>
          <p:cNvSpPr>
            <a:spLocks noChangeArrowheads="1"/>
          </p:cNvSpPr>
          <p:nvPr/>
        </p:nvSpPr>
        <p:spPr bwMode="auto">
          <a:xfrm>
            <a:off x="1054100" y="1841500"/>
            <a:ext cx="381000" cy="635000"/>
          </a:xfrm>
          <a:prstGeom prst="can">
            <a:avLst>
              <a:gd name="adj" fmla="val 14244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56" name="Oval 128"/>
          <p:cNvSpPr>
            <a:spLocks noChangeArrowheads="1"/>
          </p:cNvSpPr>
          <p:nvPr/>
        </p:nvSpPr>
        <p:spPr bwMode="auto">
          <a:xfrm>
            <a:off x="25400" y="1651000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58" name="Line 130"/>
          <p:cNvSpPr>
            <a:spLocks noChangeShapeType="1"/>
          </p:cNvSpPr>
          <p:nvPr/>
        </p:nvSpPr>
        <p:spPr bwMode="auto">
          <a:xfrm>
            <a:off x="2625725" y="584200"/>
            <a:ext cx="3175" cy="140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72" name="Line 144"/>
          <p:cNvSpPr>
            <a:spLocks noChangeShapeType="1"/>
          </p:cNvSpPr>
          <p:nvPr/>
        </p:nvSpPr>
        <p:spPr bwMode="auto">
          <a:xfrm flipH="1">
            <a:off x="2168525" y="17653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73" name="Oval 145"/>
          <p:cNvSpPr>
            <a:spLocks noChangeArrowheads="1"/>
          </p:cNvSpPr>
          <p:nvPr/>
        </p:nvSpPr>
        <p:spPr bwMode="auto">
          <a:xfrm>
            <a:off x="2028825" y="1727200"/>
            <a:ext cx="304800" cy="76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78" name="Line 150"/>
          <p:cNvSpPr>
            <a:spLocks noChangeShapeType="1"/>
          </p:cNvSpPr>
          <p:nvPr/>
        </p:nvSpPr>
        <p:spPr bwMode="auto">
          <a:xfrm>
            <a:off x="2628900" y="1270000"/>
            <a:ext cx="6397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54" name="AutoShape 126"/>
          <p:cNvSpPr>
            <a:spLocks noChangeArrowheads="1"/>
          </p:cNvSpPr>
          <p:nvPr/>
        </p:nvSpPr>
        <p:spPr bwMode="auto">
          <a:xfrm>
            <a:off x="1054100" y="1270000"/>
            <a:ext cx="381000" cy="635000"/>
          </a:xfrm>
          <a:prstGeom prst="can">
            <a:avLst>
              <a:gd name="adj" fmla="val 14244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55" name="Oval 127"/>
          <p:cNvSpPr>
            <a:spLocks noChangeArrowheads="1"/>
          </p:cNvSpPr>
          <p:nvPr/>
        </p:nvSpPr>
        <p:spPr bwMode="auto">
          <a:xfrm>
            <a:off x="50800" y="1041400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53" name="AutoShape 125"/>
          <p:cNvSpPr>
            <a:spLocks noChangeArrowheads="1"/>
          </p:cNvSpPr>
          <p:nvPr/>
        </p:nvSpPr>
        <p:spPr bwMode="auto">
          <a:xfrm>
            <a:off x="1054100" y="698500"/>
            <a:ext cx="381000" cy="635000"/>
          </a:xfrm>
          <a:prstGeom prst="can">
            <a:avLst>
              <a:gd name="adj" fmla="val 14244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51" name="Oval 123"/>
          <p:cNvSpPr>
            <a:spLocks noChangeArrowheads="1"/>
          </p:cNvSpPr>
          <p:nvPr/>
        </p:nvSpPr>
        <p:spPr bwMode="auto">
          <a:xfrm>
            <a:off x="12700" y="495300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52" name="AutoShape 124"/>
          <p:cNvSpPr>
            <a:spLocks noChangeArrowheads="1"/>
          </p:cNvSpPr>
          <p:nvPr/>
        </p:nvSpPr>
        <p:spPr bwMode="auto">
          <a:xfrm>
            <a:off x="1054100" y="101600"/>
            <a:ext cx="381000" cy="635000"/>
          </a:xfrm>
          <a:prstGeom prst="can">
            <a:avLst>
              <a:gd name="adj" fmla="val 14244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59" name="Line 131"/>
          <p:cNvSpPr>
            <a:spLocks noChangeShapeType="1"/>
          </p:cNvSpPr>
          <p:nvPr/>
        </p:nvSpPr>
        <p:spPr bwMode="auto">
          <a:xfrm flipH="1">
            <a:off x="2168525" y="584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61" name="Oval 133"/>
          <p:cNvSpPr>
            <a:spLocks noChangeArrowheads="1"/>
          </p:cNvSpPr>
          <p:nvPr/>
        </p:nvSpPr>
        <p:spPr bwMode="auto">
          <a:xfrm>
            <a:off x="2016125" y="546100"/>
            <a:ext cx="304800" cy="76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66" name="Line 138"/>
          <p:cNvSpPr>
            <a:spLocks noChangeShapeType="1"/>
          </p:cNvSpPr>
          <p:nvPr/>
        </p:nvSpPr>
        <p:spPr bwMode="auto">
          <a:xfrm flipH="1">
            <a:off x="2168525" y="1143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67" name="Oval 139"/>
          <p:cNvSpPr>
            <a:spLocks noChangeArrowheads="1"/>
          </p:cNvSpPr>
          <p:nvPr/>
        </p:nvSpPr>
        <p:spPr bwMode="auto">
          <a:xfrm>
            <a:off x="2028825" y="1104900"/>
            <a:ext cx="304800" cy="76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311" name="Text Box 183"/>
          <p:cNvSpPr txBox="1">
            <a:spLocks noChangeArrowheads="1"/>
          </p:cNvSpPr>
          <p:nvPr/>
        </p:nvSpPr>
        <p:spPr bwMode="auto">
          <a:xfrm>
            <a:off x="2722563" y="933450"/>
            <a:ext cx="557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Arm</a:t>
            </a:r>
          </a:p>
        </p:txBody>
      </p:sp>
      <p:sp>
        <p:nvSpPr>
          <p:cNvPr id="48312" name="Text Box 184"/>
          <p:cNvSpPr txBox="1">
            <a:spLocks noChangeArrowheads="1"/>
          </p:cNvSpPr>
          <p:nvPr/>
        </p:nvSpPr>
        <p:spPr bwMode="auto">
          <a:xfrm>
            <a:off x="1727200" y="-66675"/>
            <a:ext cx="1763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Read/write heads</a:t>
            </a:r>
          </a:p>
        </p:txBody>
      </p:sp>
      <p:sp>
        <p:nvSpPr>
          <p:cNvPr id="48313" name="Line 185"/>
          <p:cNvSpPr>
            <a:spLocks noChangeShapeType="1"/>
          </p:cNvSpPr>
          <p:nvPr/>
        </p:nvSpPr>
        <p:spPr bwMode="auto">
          <a:xfrm flipH="1">
            <a:off x="2311400" y="269875"/>
            <a:ext cx="31750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314" name="Text Box 186"/>
          <p:cNvSpPr txBox="1">
            <a:spLocks noChangeArrowheads="1"/>
          </p:cNvSpPr>
          <p:nvPr/>
        </p:nvSpPr>
        <p:spPr bwMode="auto">
          <a:xfrm>
            <a:off x="1381125" y="2139950"/>
            <a:ext cx="858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Spindle</a:t>
            </a:r>
          </a:p>
        </p:txBody>
      </p:sp>
      <p:sp>
        <p:nvSpPr>
          <p:cNvPr id="48315" name="Line 187"/>
          <p:cNvSpPr>
            <a:spLocks noChangeShapeType="1"/>
          </p:cNvSpPr>
          <p:nvPr/>
        </p:nvSpPr>
        <p:spPr bwMode="auto">
          <a:xfrm flipH="1">
            <a:off x="2235200" y="269875"/>
            <a:ext cx="39052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14934</TotalTime>
  <Pages>20</Pages>
  <Words>6</Words>
  <Application>Microsoft Macintosh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290</cp:revision>
  <cp:lastPrinted>2001-05-01T20:09:52Z</cp:lastPrinted>
  <dcterms:created xsi:type="dcterms:W3CDTF">1998-08-11T09:18:51Z</dcterms:created>
  <dcterms:modified xsi:type="dcterms:W3CDTF">2014-06-11T15:07:47Z</dcterms:modified>
</cp:coreProperties>
</file>