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552" y="-232"/>
      </p:cViewPr>
      <p:guideLst>
        <p:guide orient="horz" pos="38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824B96A-0830-3E4F-A210-4B58205FB8B9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730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D85DC76D-6730-8545-B6ED-469C555B1E8A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378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6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9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8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4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45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74" name="Rectangle 146"/>
          <p:cNvSpPr>
            <a:spLocks noChangeArrowheads="1"/>
          </p:cNvSpPr>
          <p:nvPr/>
        </p:nvSpPr>
        <p:spPr bwMode="auto">
          <a:xfrm>
            <a:off x="7396163" y="176530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Main</a:t>
            </a:r>
          </a:p>
          <a:p>
            <a:r>
              <a:rPr lang="en-US"/>
              <a:t>memory</a:t>
            </a:r>
          </a:p>
        </p:txBody>
      </p:sp>
      <p:sp>
        <p:nvSpPr>
          <p:cNvPr id="48329" name="AutoShape 201"/>
          <p:cNvSpPr>
            <a:spLocks noChangeArrowheads="1"/>
          </p:cNvSpPr>
          <p:nvPr/>
        </p:nvSpPr>
        <p:spPr bwMode="auto">
          <a:xfrm>
            <a:off x="5872163" y="191770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0" name="Rectangle 202"/>
          <p:cNvSpPr>
            <a:spLocks noChangeArrowheads="1"/>
          </p:cNvSpPr>
          <p:nvPr/>
        </p:nvSpPr>
        <p:spPr bwMode="auto">
          <a:xfrm>
            <a:off x="4957763" y="194945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3" name="AutoShape 205"/>
          <p:cNvSpPr>
            <a:spLocks noChangeArrowheads="1"/>
          </p:cNvSpPr>
          <p:nvPr/>
        </p:nvSpPr>
        <p:spPr bwMode="auto">
          <a:xfrm>
            <a:off x="3500438" y="191770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5" name="Rectangle 207"/>
          <p:cNvSpPr>
            <a:spLocks noChangeArrowheads="1"/>
          </p:cNvSpPr>
          <p:nvPr/>
        </p:nvSpPr>
        <p:spPr bwMode="auto">
          <a:xfrm>
            <a:off x="2516188" y="6223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6" name="Rectangle 208"/>
          <p:cNvSpPr>
            <a:spLocks noChangeArrowheads="1"/>
          </p:cNvSpPr>
          <p:nvPr/>
        </p:nvSpPr>
        <p:spPr bwMode="auto">
          <a:xfrm>
            <a:off x="2516188" y="7747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8" name="Rectangle 210"/>
          <p:cNvSpPr>
            <a:spLocks noChangeArrowheads="1"/>
          </p:cNvSpPr>
          <p:nvPr/>
        </p:nvSpPr>
        <p:spPr bwMode="auto">
          <a:xfrm>
            <a:off x="2516188" y="9271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9" name="Rectangle 211"/>
          <p:cNvSpPr>
            <a:spLocks noChangeArrowheads="1"/>
          </p:cNvSpPr>
          <p:nvPr/>
        </p:nvSpPr>
        <p:spPr bwMode="auto">
          <a:xfrm>
            <a:off x="2516188" y="10795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0" name="Rectangle 212"/>
          <p:cNvSpPr>
            <a:spLocks noChangeArrowheads="1"/>
          </p:cNvSpPr>
          <p:nvPr/>
        </p:nvSpPr>
        <p:spPr bwMode="auto">
          <a:xfrm>
            <a:off x="2516188" y="123190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2" name="AutoShape 214"/>
          <p:cNvSpPr>
            <a:spLocks noChangeArrowheads="1"/>
          </p:cNvSpPr>
          <p:nvPr/>
        </p:nvSpPr>
        <p:spPr bwMode="auto">
          <a:xfrm>
            <a:off x="3289300" y="622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3" name="AutoShape 215"/>
          <p:cNvSpPr>
            <a:spLocks noChangeArrowheads="1"/>
          </p:cNvSpPr>
          <p:nvPr/>
        </p:nvSpPr>
        <p:spPr bwMode="auto">
          <a:xfrm flipH="1">
            <a:off x="3200400" y="10033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48" name="Rectangle 220"/>
          <p:cNvSpPr>
            <a:spLocks noChangeArrowheads="1"/>
          </p:cNvSpPr>
          <p:nvPr/>
        </p:nvSpPr>
        <p:spPr bwMode="auto">
          <a:xfrm>
            <a:off x="3733800" y="46990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ALU</a:t>
            </a:r>
          </a:p>
        </p:txBody>
      </p:sp>
      <p:sp>
        <p:nvSpPr>
          <p:cNvPr id="48349" name="Text Box 221"/>
          <p:cNvSpPr txBox="1">
            <a:spLocks noChangeArrowheads="1"/>
          </p:cNvSpPr>
          <p:nvPr/>
        </p:nvSpPr>
        <p:spPr bwMode="auto">
          <a:xfrm>
            <a:off x="2247900" y="301625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Register file</a:t>
            </a:r>
          </a:p>
        </p:txBody>
      </p:sp>
      <p:sp>
        <p:nvSpPr>
          <p:cNvPr id="48350" name="AutoShape 222"/>
          <p:cNvSpPr>
            <a:spLocks noChangeArrowheads="1"/>
          </p:cNvSpPr>
          <p:nvPr/>
        </p:nvSpPr>
        <p:spPr bwMode="auto">
          <a:xfrm>
            <a:off x="2590800" y="146050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1" name="Rectangle 223"/>
          <p:cNvSpPr>
            <a:spLocks noChangeArrowheads="1"/>
          </p:cNvSpPr>
          <p:nvPr/>
        </p:nvSpPr>
        <p:spPr bwMode="auto">
          <a:xfrm>
            <a:off x="1447800" y="24130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3" name="Text Box 225"/>
          <p:cNvSpPr txBox="1">
            <a:spLocks noChangeArrowheads="1"/>
          </p:cNvSpPr>
          <p:nvPr/>
        </p:nvSpPr>
        <p:spPr bwMode="auto">
          <a:xfrm>
            <a:off x="1371600" y="-635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364" name="AutoShape 236"/>
          <p:cNvSpPr>
            <a:spLocks noChangeArrowheads="1"/>
          </p:cNvSpPr>
          <p:nvPr/>
        </p:nvSpPr>
        <p:spPr bwMode="auto">
          <a:xfrm>
            <a:off x="5181600" y="26035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6" name="AutoShape 238"/>
          <p:cNvSpPr>
            <a:spLocks noChangeArrowheads="1"/>
          </p:cNvSpPr>
          <p:nvPr/>
        </p:nvSpPr>
        <p:spPr bwMode="auto">
          <a:xfrm flipV="1">
            <a:off x="628650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7" name="Rectangle 239"/>
          <p:cNvSpPr>
            <a:spLocks noChangeArrowheads="1"/>
          </p:cNvSpPr>
          <p:nvPr/>
        </p:nvSpPr>
        <p:spPr bwMode="auto">
          <a:xfrm>
            <a:off x="586740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 </a:t>
            </a:r>
          </a:p>
          <a:p>
            <a:r>
              <a:rPr lang="en-US"/>
              <a:t>controller</a:t>
            </a:r>
          </a:p>
        </p:txBody>
      </p:sp>
      <p:sp>
        <p:nvSpPr>
          <p:cNvPr id="48368" name="AutoShape 240"/>
          <p:cNvSpPr>
            <a:spLocks noChangeArrowheads="1"/>
          </p:cNvSpPr>
          <p:nvPr/>
        </p:nvSpPr>
        <p:spPr bwMode="auto">
          <a:xfrm flipV="1">
            <a:off x="39560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69" name="Rectangle 241"/>
          <p:cNvSpPr>
            <a:spLocks noChangeArrowheads="1"/>
          </p:cNvSpPr>
          <p:nvPr/>
        </p:nvSpPr>
        <p:spPr bwMode="auto">
          <a:xfrm>
            <a:off x="3536950" y="406400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Graphics</a:t>
            </a:r>
          </a:p>
          <a:p>
            <a:r>
              <a:rPr lang="en-US"/>
              <a:t>adapter</a:t>
            </a:r>
          </a:p>
        </p:txBody>
      </p:sp>
      <p:sp>
        <p:nvSpPr>
          <p:cNvPr id="48370" name="AutoShape 242"/>
          <p:cNvSpPr>
            <a:spLocks noChangeArrowheads="1"/>
          </p:cNvSpPr>
          <p:nvPr/>
        </p:nvSpPr>
        <p:spPr bwMode="auto">
          <a:xfrm flipV="1">
            <a:off x="2279650" y="334010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1" name="Rectangle 243"/>
          <p:cNvSpPr>
            <a:spLocks noChangeArrowheads="1"/>
          </p:cNvSpPr>
          <p:nvPr/>
        </p:nvSpPr>
        <p:spPr bwMode="auto">
          <a:xfrm>
            <a:off x="1936750" y="405130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USB</a:t>
            </a:r>
          </a:p>
          <a:p>
            <a:r>
              <a:rPr lang="en-US"/>
              <a:t>controller</a:t>
            </a:r>
          </a:p>
        </p:txBody>
      </p:sp>
      <p:sp>
        <p:nvSpPr>
          <p:cNvPr id="48374" name="Line 246"/>
          <p:cNvSpPr>
            <a:spLocks noChangeShapeType="1"/>
          </p:cNvSpPr>
          <p:nvPr/>
        </p:nvSpPr>
        <p:spPr bwMode="auto">
          <a:xfrm>
            <a:off x="21653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5" name="Line 247"/>
          <p:cNvSpPr>
            <a:spLocks noChangeShapeType="1"/>
          </p:cNvSpPr>
          <p:nvPr/>
        </p:nvSpPr>
        <p:spPr bwMode="auto">
          <a:xfrm>
            <a:off x="29273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6" name="Text Box 248"/>
          <p:cNvSpPr txBox="1">
            <a:spLocks noChangeArrowheads="1"/>
          </p:cNvSpPr>
          <p:nvPr/>
        </p:nvSpPr>
        <p:spPr bwMode="auto">
          <a:xfrm>
            <a:off x="1752600" y="48133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Mouse</a:t>
            </a:r>
          </a:p>
        </p:txBody>
      </p:sp>
      <p:sp>
        <p:nvSpPr>
          <p:cNvPr id="48377" name="Text Box 249"/>
          <p:cNvSpPr txBox="1">
            <a:spLocks noChangeArrowheads="1"/>
          </p:cNvSpPr>
          <p:nvPr/>
        </p:nvSpPr>
        <p:spPr bwMode="auto">
          <a:xfrm>
            <a:off x="2425700" y="48133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Keyboard</a:t>
            </a:r>
          </a:p>
        </p:txBody>
      </p:sp>
      <p:sp>
        <p:nvSpPr>
          <p:cNvPr id="48378" name="Line 250"/>
          <p:cNvSpPr>
            <a:spLocks noChangeShapeType="1"/>
          </p:cNvSpPr>
          <p:nvPr/>
        </p:nvSpPr>
        <p:spPr bwMode="auto">
          <a:xfrm>
            <a:off x="4222750" y="45847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79" name="Text Box 251"/>
          <p:cNvSpPr txBox="1">
            <a:spLocks noChangeArrowheads="1"/>
          </p:cNvSpPr>
          <p:nvPr/>
        </p:nvSpPr>
        <p:spPr bwMode="auto">
          <a:xfrm>
            <a:off x="3765550" y="48133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Monitor</a:t>
            </a:r>
          </a:p>
        </p:txBody>
      </p:sp>
      <p:sp>
        <p:nvSpPr>
          <p:cNvPr id="48386" name="Line 258"/>
          <p:cNvSpPr>
            <a:spLocks noChangeShapeType="1"/>
          </p:cNvSpPr>
          <p:nvPr/>
        </p:nvSpPr>
        <p:spPr bwMode="auto">
          <a:xfrm>
            <a:off x="6527800" y="4584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7" name="AutoShape 259"/>
          <p:cNvSpPr>
            <a:spLocks noChangeArrowheads="1"/>
          </p:cNvSpPr>
          <p:nvPr/>
        </p:nvSpPr>
        <p:spPr bwMode="auto">
          <a:xfrm>
            <a:off x="6223000" y="496570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Disk</a:t>
            </a:r>
          </a:p>
        </p:txBody>
      </p:sp>
      <p:sp>
        <p:nvSpPr>
          <p:cNvPr id="48363" name="AutoShape 235"/>
          <p:cNvSpPr>
            <a:spLocks noChangeArrowheads="1"/>
          </p:cNvSpPr>
          <p:nvPr/>
        </p:nvSpPr>
        <p:spPr bwMode="auto">
          <a:xfrm>
            <a:off x="1371600" y="312420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89" name="Rectangle 261"/>
          <p:cNvSpPr>
            <a:spLocks noChangeArrowheads="1"/>
          </p:cNvSpPr>
          <p:nvPr/>
        </p:nvSpPr>
        <p:spPr bwMode="auto">
          <a:xfrm>
            <a:off x="2447925" y="3294063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0" name="Rectangle 262"/>
          <p:cNvSpPr>
            <a:spLocks noChangeArrowheads="1"/>
          </p:cNvSpPr>
          <p:nvPr/>
        </p:nvSpPr>
        <p:spPr bwMode="auto">
          <a:xfrm>
            <a:off x="4124325" y="3284538"/>
            <a:ext cx="1666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2" name="Rectangle 264"/>
          <p:cNvSpPr>
            <a:spLocks noChangeArrowheads="1"/>
          </p:cNvSpPr>
          <p:nvPr/>
        </p:nvSpPr>
        <p:spPr bwMode="auto">
          <a:xfrm>
            <a:off x="6457950" y="3275013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3" name="Text Box 265"/>
          <p:cNvSpPr txBox="1">
            <a:spLocks noChangeArrowheads="1"/>
          </p:cNvSpPr>
          <p:nvPr/>
        </p:nvSpPr>
        <p:spPr bwMode="auto">
          <a:xfrm>
            <a:off x="6673850" y="2921000"/>
            <a:ext cx="84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I/O bus</a:t>
            </a:r>
          </a:p>
        </p:txBody>
      </p:sp>
      <p:sp>
        <p:nvSpPr>
          <p:cNvPr id="48394" name="Rectangle 266"/>
          <p:cNvSpPr>
            <a:spLocks noChangeArrowheads="1"/>
          </p:cNvSpPr>
          <p:nvPr/>
        </p:nvSpPr>
        <p:spPr bwMode="auto">
          <a:xfrm>
            <a:off x="5348288" y="3213100"/>
            <a:ext cx="1619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5" name="Line 267"/>
          <p:cNvSpPr>
            <a:spLocks noChangeShapeType="1"/>
          </p:cNvSpPr>
          <p:nvPr/>
        </p:nvSpPr>
        <p:spPr bwMode="auto">
          <a:xfrm flipH="1">
            <a:off x="4445000" y="1473200"/>
            <a:ext cx="10175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6" name="Line 268"/>
          <p:cNvSpPr>
            <a:spLocks noChangeShapeType="1"/>
          </p:cNvSpPr>
          <p:nvPr/>
        </p:nvSpPr>
        <p:spPr bwMode="auto">
          <a:xfrm>
            <a:off x="5437188" y="1460500"/>
            <a:ext cx="0" cy="18335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7" name="Line 269"/>
          <p:cNvSpPr>
            <a:spLocks noChangeShapeType="1"/>
          </p:cNvSpPr>
          <p:nvPr/>
        </p:nvSpPr>
        <p:spPr bwMode="auto">
          <a:xfrm flipV="1">
            <a:off x="5399088" y="3322638"/>
            <a:ext cx="11287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98" name="Line 270"/>
          <p:cNvSpPr>
            <a:spLocks noChangeShapeType="1"/>
          </p:cNvSpPr>
          <p:nvPr/>
        </p:nvSpPr>
        <p:spPr bwMode="auto">
          <a:xfrm flipH="1">
            <a:off x="6527800" y="3294063"/>
            <a:ext cx="6350" cy="7826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34" name="Rectangle 206"/>
          <p:cNvSpPr>
            <a:spLocks noChangeArrowheads="1"/>
          </p:cNvSpPr>
          <p:nvPr/>
        </p:nvSpPr>
        <p:spPr bwMode="auto">
          <a:xfrm>
            <a:off x="1600200" y="194945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Bus interface</a:t>
            </a:r>
          </a:p>
        </p:txBody>
      </p:sp>
      <p:sp>
        <p:nvSpPr>
          <p:cNvPr id="48399" name="Text Box 271"/>
          <p:cNvSpPr txBox="1">
            <a:spLocks noChangeArrowheads="1"/>
          </p:cNvSpPr>
          <p:nvPr/>
        </p:nvSpPr>
        <p:spPr bwMode="auto">
          <a:xfrm>
            <a:off x="4706938" y="1101725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Interrupt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19662</TotalTime>
  <Pages>20</Pages>
  <Words>24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310</cp:revision>
  <cp:lastPrinted>2002-01-24T02:47:32Z</cp:lastPrinted>
  <dcterms:created xsi:type="dcterms:W3CDTF">1998-08-11T09:18:51Z</dcterms:created>
  <dcterms:modified xsi:type="dcterms:W3CDTF">2014-06-11T15:07:11Z</dcterms:modified>
</cp:coreProperties>
</file>