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4" y="1072"/>
      </p:cViewPr>
      <p:guideLst>
        <p:guide orient="horz" pos="1168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F3A8A2EC-99F6-7748-8519-CBD58429FC7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6491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03817F9-C8F4-B54B-A70E-24A520659F3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89091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0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4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93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5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6" name="Rectangle 278"/>
          <p:cNvSpPr>
            <a:spLocks noChangeArrowheads="1"/>
          </p:cNvSpPr>
          <p:nvPr/>
        </p:nvSpPr>
        <p:spPr bwMode="auto">
          <a:xfrm>
            <a:off x="4648200" y="63500"/>
            <a:ext cx="41148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8" name="Rectangle 300"/>
          <p:cNvSpPr>
            <a:spLocks noChangeArrowheads="1"/>
          </p:cNvSpPr>
          <p:nvPr/>
        </p:nvSpPr>
        <p:spPr bwMode="auto">
          <a:xfrm>
            <a:off x="4648200" y="611188"/>
            <a:ext cx="4114800" cy="4572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6" name="Rectangle 318"/>
          <p:cNvSpPr>
            <a:spLocks noChangeArrowheads="1"/>
          </p:cNvSpPr>
          <p:nvPr/>
        </p:nvSpPr>
        <p:spPr bwMode="auto">
          <a:xfrm>
            <a:off x="4648200" y="1449388"/>
            <a:ext cx="41148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12" name="Rectangle 284"/>
          <p:cNvSpPr>
            <a:spLocks noChangeArrowheads="1"/>
          </p:cNvSpPr>
          <p:nvPr/>
        </p:nvSpPr>
        <p:spPr bwMode="auto">
          <a:xfrm>
            <a:off x="4775200" y="139700"/>
            <a:ext cx="5207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34" name="Rectangle 306"/>
          <p:cNvSpPr>
            <a:spLocks noChangeArrowheads="1"/>
          </p:cNvSpPr>
          <p:nvPr/>
        </p:nvSpPr>
        <p:spPr bwMode="auto">
          <a:xfrm>
            <a:off x="4762500" y="687388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52" name="Rectangle 324"/>
          <p:cNvSpPr>
            <a:spLocks noChangeArrowheads="1"/>
          </p:cNvSpPr>
          <p:nvPr/>
        </p:nvSpPr>
        <p:spPr bwMode="auto">
          <a:xfrm>
            <a:off x="4762500" y="1525588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13" name="Rectangle 285"/>
          <p:cNvSpPr>
            <a:spLocks noChangeArrowheads="1"/>
          </p:cNvSpPr>
          <p:nvPr/>
        </p:nvSpPr>
        <p:spPr bwMode="auto">
          <a:xfrm>
            <a:off x="5486400" y="1397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35" name="Rectangle 307"/>
          <p:cNvSpPr>
            <a:spLocks noChangeArrowheads="1"/>
          </p:cNvSpPr>
          <p:nvPr/>
        </p:nvSpPr>
        <p:spPr bwMode="auto">
          <a:xfrm>
            <a:off x="5486400" y="6873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53" name="Rectangle 325"/>
          <p:cNvSpPr>
            <a:spLocks noChangeArrowheads="1"/>
          </p:cNvSpPr>
          <p:nvPr/>
        </p:nvSpPr>
        <p:spPr bwMode="auto">
          <a:xfrm>
            <a:off x="5486400" y="15255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63" name="Text Box 335"/>
          <p:cNvSpPr txBox="1">
            <a:spLocks noChangeArrowheads="1"/>
          </p:cNvSpPr>
          <p:nvPr/>
        </p:nvSpPr>
        <p:spPr bwMode="auto">
          <a:xfrm>
            <a:off x="6564313" y="1089025"/>
            <a:ext cx="3365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r>
              <a:rPr lang="en-US" sz="1000"/>
              <a:t>• • •</a:t>
            </a:r>
          </a:p>
        </p:txBody>
      </p:sp>
      <p:sp>
        <p:nvSpPr>
          <p:cNvPr id="48478" name="Text Box 350"/>
          <p:cNvSpPr txBox="1">
            <a:spLocks noChangeArrowheads="1"/>
          </p:cNvSpPr>
          <p:nvPr/>
        </p:nvSpPr>
        <p:spPr bwMode="auto">
          <a:xfrm>
            <a:off x="3949700" y="122238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0:</a:t>
            </a:r>
          </a:p>
        </p:txBody>
      </p:sp>
      <p:sp>
        <p:nvSpPr>
          <p:cNvPr id="48481" name="Text Box 353"/>
          <p:cNvSpPr txBox="1">
            <a:spLocks noChangeArrowheads="1"/>
          </p:cNvSpPr>
          <p:nvPr/>
        </p:nvSpPr>
        <p:spPr bwMode="auto">
          <a:xfrm>
            <a:off x="3946525" y="687388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1:</a:t>
            </a:r>
          </a:p>
        </p:txBody>
      </p:sp>
      <p:sp>
        <p:nvSpPr>
          <p:cNvPr id="48482" name="Text Box 354"/>
          <p:cNvSpPr txBox="1">
            <a:spLocks noChangeArrowheads="1"/>
          </p:cNvSpPr>
          <p:nvPr/>
        </p:nvSpPr>
        <p:spPr bwMode="auto">
          <a:xfrm>
            <a:off x="3740150" y="1525588"/>
            <a:ext cx="976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</a:t>
            </a:r>
            <a:r>
              <a:rPr lang="en-US" i="1"/>
              <a:t>S </a:t>
            </a:r>
            <a:r>
              <a:rPr lang="en-US"/>
              <a:t>-1:</a:t>
            </a:r>
          </a:p>
        </p:txBody>
      </p:sp>
      <p:sp>
        <p:nvSpPr>
          <p:cNvPr id="48498" name="Rectangle 370"/>
          <p:cNvSpPr>
            <a:spLocks noChangeArrowheads="1"/>
          </p:cNvSpPr>
          <p:nvPr/>
        </p:nvSpPr>
        <p:spPr bwMode="auto">
          <a:xfrm>
            <a:off x="379413" y="1366838"/>
            <a:ext cx="6111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t</a:t>
            </a:r>
            <a:r>
              <a:rPr lang="en-US"/>
              <a:t> bits</a:t>
            </a:r>
          </a:p>
        </p:txBody>
      </p:sp>
      <p:sp>
        <p:nvSpPr>
          <p:cNvPr id="48499" name="Rectangle 371"/>
          <p:cNvSpPr>
            <a:spLocks noChangeArrowheads="1"/>
          </p:cNvSpPr>
          <p:nvPr/>
        </p:nvSpPr>
        <p:spPr bwMode="auto">
          <a:xfrm>
            <a:off x="1477963" y="1366838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s</a:t>
            </a:r>
            <a:r>
              <a:rPr lang="en-US"/>
              <a:t> bits</a:t>
            </a:r>
          </a:p>
        </p:txBody>
      </p:sp>
      <p:sp>
        <p:nvSpPr>
          <p:cNvPr id="48500" name="Rectangle 372"/>
          <p:cNvSpPr>
            <a:spLocks noChangeArrowheads="1"/>
          </p:cNvSpPr>
          <p:nvPr/>
        </p:nvSpPr>
        <p:spPr bwMode="auto">
          <a:xfrm>
            <a:off x="2362200" y="16700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1" name="Rectangle 373"/>
          <p:cNvSpPr>
            <a:spLocks noChangeArrowheads="1"/>
          </p:cNvSpPr>
          <p:nvPr/>
        </p:nvSpPr>
        <p:spPr bwMode="auto">
          <a:xfrm>
            <a:off x="1219200" y="16700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0 0  0 0 1</a:t>
            </a:r>
          </a:p>
        </p:txBody>
      </p:sp>
      <p:sp>
        <p:nvSpPr>
          <p:cNvPr id="48502" name="Rectangle 374"/>
          <p:cNvSpPr>
            <a:spLocks noChangeArrowheads="1"/>
          </p:cNvSpPr>
          <p:nvPr/>
        </p:nvSpPr>
        <p:spPr bwMode="auto">
          <a:xfrm>
            <a:off x="76200" y="16700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3" name="Text Box 375"/>
          <p:cNvSpPr txBox="1">
            <a:spLocks noChangeArrowheads="1"/>
          </p:cNvSpPr>
          <p:nvPr/>
        </p:nvSpPr>
        <p:spPr bwMode="auto">
          <a:xfrm>
            <a:off x="3378200" y="18669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04" name="Text Box 376"/>
          <p:cNvSpPr txBox="1">
            <a:spLocks noChangeArrowheads="1"/>
          </p:cNvSpPr>
          <p:nvPr/>
        </p:nvSpPr>
        <p:spPr bwMode="auto">
          <a:xfrm>
            <a:off x="-21332" y="1897777"/>
            <a:ext cx="4109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 i="1" dirty="0"/>
              <a:t>m</a:t>
            </a:r>
            <a:r>
              <a:rPr lang="en-US" sz="1000" dirty="0"/>
              <a:t>-1</a:t>
            </a:r>
          </a:p>
        </p:txBody>
      </p:sp>
      <p:sp>
        <p:nvSpPr>
          <p:cNvPr id="48505" name="Rectangle 377"/>
          <p:cNvSpPr>
            <a:spLocks noChangeArrowheads="1"/>
          </p:cNvSpPr>
          <p:nvPr/>
        </p:nvSpPr>
        <p:spPr bwMode="auto">
          <a:xfrm>
            <a:off x="2590800" y="1381125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b</a:t>
            </a:r>
            <a:r>
              <a:rPr lang="en-US"/>
              <a:t> bits</a:t>
            </a:r>
          </a:p>
        </p:txBody>
      </p:sp>
      <p:sp>
        <p:nvSpPr>
          <p:cNvPr id="48506" name="Rectangle 378"/>
          <p:cNvSpPr>
            <a:spLocks noChangeArrowheads="1"/>
          </p:cNvSpPr>
          <p:nvPr/>
        </p:nvSpPr>
        <p:spPr bwMode="auto">
          <a:xfrm>
            <a:off x="450850" y="1990725"/>
            <a:ext cx="53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Tag</a:t>
            </a:r>
          </a:p>
        </p:txBody>
      </p:sp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1295400" y="1990725"/>
            <a:ext cx="1027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Set index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2286000" y="1990725"/>
            <a:ext cx="1231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Block offset</a:t>
            </a:r>
          </a:p>
        </p:txBody>
      </p:sp>
      <p:sp>
        <p:nvSpPr>
          <p:cNvPr id="48509" name="AutoShape 381"/>
          <p:cNvSpPr>
            <a:spLocks/>
          </p:cNvSpPr>
          <p:nvPr/>
        </p:nvSpPr>
        <p:spPr bwMode="auto">
          <a:xfrm rot="-5400000">
            <a:off x="1638300" y="8509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0" name="Line 382"/>
          <p:cNvSpPr>
            <a:spLocks noChangeShapeType="1"/>
          </p:cNvSpPr>
          <p:nvPr/>
        </p:nvSpPr>
        <p:spPr bwMode="auto">
          <a:xfrm flipH="1" flipV="1">
            <a:off x="1787525" y="854075"/>
            <a:ext cx="3175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Line 383"/>
          <p:cNvSpPr>
            <a:spLocks noChangeShapeType="1"/>
          </p:cNvSpPr>
          <p:nvPr/>
        </p:nvSpPr>
        <p:spPr bwMode="auto">
          <a:xfrm>
            <a:off x="1790700" y="854075"/>
            <a:ext cx="2162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2211388" y="555625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Selected set</a:t>
            </a:r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6540500" y="1524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 Cache block</a:t>
            </a:r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6540500" y="6858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6540500" y="15240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19848</TotalTime>
  <Pages>20</Pages>
  <Words>47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318</cp:revision>
  <cp:lastPrinted>2002-01-24T02:52:55Z</cp:lastPrinted>
  <dcterms:created xsi:type="dcterms:W3CDTF">1998-08-11T09:18:51Z</dcterms:created>
  <dcterms:modified xsi:type="dcterms:W3CDTF">2014-12-02T22:06:34Z</dcterms:modified>
</cp:coreProperties>
</file>