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72" y="-552"/>
      </p:cViewPr>
      <p:guideLst>
        <p:guide orient="horz" pos="1536"/>
        <p:guide pos="1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759ED147-B966-F842-8A75-36CADF70B60D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76045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A6B7909-873C-AF40-B8D0-BEA41AD31C76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57072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6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98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0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36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3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38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6" name="Rectangle 278"/>
          <p:cNvSpPr>
            <a:spLocks noChangeArrowheads="1"/>
          </p:cNvSpPr>
          <p:nvPr/>
        </p:nvSpPr>
        <p:spPr bwMode="auto">
          <a:xfrm>
            <a:off x="990600" y="61913"/>
            <a:ext cx="4267200" cy="457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8" name="Rectangle 300"/>
          <p:cNvSpPr>
            <a:spLocks noChangeArrowheads="1"/>
          </p:cNvSpPr>
          <p:nvPr/>
        </p:nvSpPr>
        <p:spPr bwMode="auto">
          <a:xfrm>
            <a:off x="990600" y="609600"/>
            <a:ext cx="4267200" cy="457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6" name="Rectangle 318"/>
          <p:cNvSpPr>
            <a:spLocks noChangeArrowheads="1"/>
          </p:cNvSpPr>
          <p:nvPr/>
        </p:nvSpPr>
        <p:spPr bwMode="auto">
          <a:xfrm>
            <a:off x="990600" y="1447800"/>
            <a:ext cx="4267200" cy="457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12" name="Rectangle 284"/>
          <p:cNvSpPr>
            <a:spLocks noChangeArrowheads="1"/>
          </p:cNvSpPr>
          <p:nvPr/>
        </p:nvSpPr>
        <p:spPr bwMode="auto">
          <a:xfrm>
            <a:off x="1143000" y="1381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34" name="Rectangle 306"/>
          <p:cNvSpPr>
            <a:spLocks noChangeArrowheads="1"/>
          </p:cNvSpPr>
          <p:nvPr/>
        </p:nvSpPr>
        <p:spPr bwMode="auto">
          <a:xfrm>
            <a:off x="1143000" y="685800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 Valid</a:t>
            </a:r>
          </a:p>
        </p:txBody>
      </p:sp>
      <p:sp>
        <p:nvSpPr>
          <p:cNvPr id="48452" name="Rectangle 324"/>
          <p:cNvSpPr>
            <a:spLocks noChangeArrowheads="1"/>
          </p:cNvSpPr>
          <p:nvPr/>
        </p:nvSpPr>
        <p:spPr bwMode="auto">
          <a:xfrm>
            <a:off x="1143000" y="1524000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13" name="Rectangle 285"/>
          <p:cNvSpPr>
            <a:spLocks noChangeArrowheads="1"/>
          </p:cNvSpPr>
          <p:nvPr/>
        </p:nvSpPr>
        <p:spPr bwMode="auto">
          <a:xfrm>
            <a:off x="1905000" y="13811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35" name="Rectangle 307"/>
          <p:cNvSpPr>
            <a:spLocks noChangeArrowheads="1"/>
          </p:cNvSpPr>
          <p:nvPr/>
        </p:nvSpPr>
        <p:spPr bwMode="auto">
          <a:xfrm>
            <a:off x="1905000" y="6858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53" name="Rectangle 325"/>
          <p:cNvSpPr>
            <a:spLocks noChangeArrowheads="1"/>
          </p:cNvSpPr>
          <p:nvPr/>
        </p:nvSpPr>
        <p:spPr bwMode="auto">
          <a:xfrm>
            <a:off x="1905000" y="15240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63" name="Text Box 335"/>
          <p:cNvSpPr txBox="1">
            <a:spLocks noChangeArrowheads="1"/>
          </p:cNvSpPr>
          <p:nvPr/>
        </p:nvSpPr>
        <p:spPr bwMode="auto">
          <a:xfrm>
            <a:off x="2982913" y="1087438"/>
            <a:ext cx="3365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r>
              <a:rPr lang="en-US" sz="1000"/>
              <a:t>• • •</a:t>
            </a:r>
          </a:p>
        </p:txBody>
      </p:sp>
      <p:sp>
        <p:nvSpPr>
          <p:cNvPr id="48478" name="Text Box 350"/>
          <p:cNvSpPr txBox="1">
            <a:spLocks noChangeArrowheads="1"/>
          </p:cNvSpPr>
          <p:nvPr/>
        </p:nvSpPr>
        <p:spPr bwMode="auto">
          <a:xfrm>
            <a:off x="215900" y="120650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0:</a:t>
            </a:r>
          </a:p>
        </p:txBody>
      </p:sp>
      <p:sp>
        <p:nvSpPr>
          <p:cNvPr id="48481" name="Text Box 353"/>
          <p:cNvSpPr txBox="1">
            <a:spLocks noChangeArrowheads="1"/>
          </p:cNvSpPr>
          <p:nvPr/>
        </p:nvSpPr>
        <p:spPr bwMode="auto">
          <a:xfrm>
            <a:off x="215900" y="685800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1:</a:t>
            </a:r>
          </a:p>
        </p:txBody>
      </p:sp>
      <p:sp>
        <p:nvSpPr>
          <p:cNvPr id="48482" name="Text Box 354"/>
          <p:cNvSpPr txBox="1">
            <a:spLocks noChangeArrowheads="1"/>
          </p:cNvSpPr>
          <p:nvPr/>
        </p:nvSpPr>
        <p:spPr bwMode="auto">
          <a:xfrm>
            <a:off x="-44450" y="1524000"/>
            <a:ext cx="976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</a:t>
            </a:r>
            <a:r>
              <a:rPr lang="en-US" i="1"/>
              <a:t>S </a:t>
            </a:r>
            <a:r>
              <a:rPr lang="en-US"/>
              <a:t>-1:</a:t>
            </a:r>
          </a:p>
        </p:txBody>
      </p:sp>
      <p:sp>
        <p:nvSpPr>
          <p:cNvPr id="48485" name="AutoShape 357"/>
          <p:cNvSpPr>
            <a:spLocks/>
          </p:cNvSpPr>
          <p:nvPr/>
        </p:nvSpPr>
        <p:spPr bwMode="auto">
          <a:xfrm>
            <a:off x="5334000" y="61913"/>
            <a:ext cx="152400" cy="471487"/>
          </a:xfrm>
          <a:prstGeom prst="rightBrace">
            <a:avLst>
              <a:gd name="adj1" fmla="val 2578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6" name="Text Box 358"/>
          <p:cNvSpPr txBox="1">
            <a:spLocks noChangeArrowheads="1"/>
          </p:cNvSpPr>
          <p:nvPr/>
        </p:nvSpPr>
        <p:spPr bwMode="auto">
          <a:xfrm>
            <a:off x="5583453" y="119648"/>
            <a:ext cx="17410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/>
              <a:t>E </a:t>
            </a:r>
            <a:r>
              <a:rPr lang="en-US" i="1"/>
              <a:t>= </a:t>
            </a:r>
            <a:r>
              <a:rPr lang="en-US" smtClean="0"/>
              <a:t>1 line </a:t>
            </a:r>
            <a:r>
              <a:rPr lang="en-US" dirty="0"/>
              <a:t>per set</a:t>
            </a:r>
          </a:p>
        </p:txBody>
      </p:sp>
      <p:sp>
        <p:nvSpPr>
          <p:cNvPr id="48498" name="Rectangle 370"/>
          <p:cNvSpPr>
            <a:spLocks noChangeArrowheads="1"/>
          </p:cNvSpPr>
          <p:nvPr/>
        </p:nvSpPr>
        <p:spPr bwMode="auto">
          <a:xfrm>
            <a:off x="2971800" y="138113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499" name="Rectangle 371"/>
          <p:cNvSpPr>
            <a:spLocks noChangeArrowheads="1"/>
          </p:cNvSpPr>
          <p:nvPr/>
        </p:nvSpPr>
        <p:spPr bwMode="auto">
          <a:xfrm>
            <a:off x="2971800" y="671513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00" name="Rectangle 372"/>
          <p:cNvSpPr>
            <a:spLocks noChangeArrowheads="1"/>
          </p:cNvSpPr>
          <p:nvPr/>
        </p:nvSpPr>
        <p:spPr bwMode="auto">
          <a:xfrm>
            <a:off x="2971800" y="1509713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19796</TotalTime>
  <Pages>20</Pages>
  <Words>31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312</cp:revision>
  <cp:lastPrinted>2002-01-24T02:58:00Z</cp:lastPrinted>
  <dcterms:created xsi:type="dcterms:W3CDTF">1998-08-11T09:18:51Z</dcterms:created>
  <dcterms:modified xsi:type="dcterms:W3CDTF">2014-12-02T22:04:46Z</dcterms:modified>
</cp:coreProperties>
</file>