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52" y="-120"/>
      </p:cViewPr>
      <p:guideLst>
        <p:guide orient="horz" pos="3552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/>
              <a:t>Page </a:t>
            </a:r>
            <a:fld id="{46BB0394-0B9F-DF4E-A4E7-82C4D6069AAF}" type="slidenum">
              <a:rPr lang="en-US" sz="1200"/>
              <a:pPr algn="ctr"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77418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1CFA68D6-5D9C-BB40-8127-D52814F7E3A7}" type="slidenum">
              <a:rPr lang="en-US" sz="1200">
                <a:latin typeface="Century Gothic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59677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0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5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1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02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0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6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1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955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72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86" name="Text Box 158"/>
          <p:cNvSpPr txBox="1">
            <a:spLocks noChangeArrowheads="1"/>
          </p:cNvSpPr>
          <p:nvPr/>
        </p:nvSpPr>
        <p:spPr bwMode="auto">
          <a:xfrm>
            <a:off x="5434013" y="317500"/>
            <a:ext cx="588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Cols</a:t>
            </a:r>
          </a:p>
        </p:txBody>
      </p:sp>
      <p:sp>
        <p:nvSpPr>
          <p:cNvPr id="48287" name="Text Box 159"/>
          <p:cNvSpPr txBox="1">
            <a:spLocks noChangeArrowheads="1"/>
          </p:cNvSpPr>
          <p:nvPr/>
        </p:nvSpPr>
        <p:spPr bwMode="auto">
          <a:xfrm>
            <a:off x="3652838" y="1720850"/>
            <a:ext cx="690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Rows</a:t>
            </a:r>
          </a:p>
        </p:txBody>
      </p:sp>
      <p:sp>
        <p:nvSpPr>
          <p:cNvPr id="48289" name="Rectangle 161"/>
          <p:cNvSpPr>
            <a:spLocks noChangeArrowheads="1"/>
          </p:cNvSpPr>
          <p:nvPr/>
        </p:nvSpPr>
        <p:spPr bwMode="auto">
          <a:xfrm>
            <a:off x="4495800" y="8382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291" name="Rectangle 163"/>
          <p:cNvSpPr>
            <a:spLocks noChangeArrowheads="1"/>
          </p:cNvSpPr>
          <p:nvPr/>
        </p:nvSpPr>
        <p:spPr bwMode="auto">
          <a:xfrm>
            <a:off x="5105400" y="8382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92" name="Rectangle 164"/>
          <p:cNvSpPr>
            <a:spLocks noChangeArrowheads="1"/>
          </p:cNvSpPr>
          <p:nvPr/>
        </p:nvSpPr>
        <p:spPr bwMode="auto">
          <a:xfrm>
            <a:off x="5715000" y="8382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93" name="Rectangle 165"/>
          <p:cNvSpPr>
            <a:spLocks noChangeArrowheads="1"/>
          </p:cNvSpPr>
          <p:nvPr/>
        </p:nvSpPr>
        <p:spPr bwMode="auto">
          <a:xfrm>
            <a:off x="6324600" y="8382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94" name="Rectangle 166"/>
          <p:cNvSpPr>
            <a:spLocks noChangeArrowheads="1"/>
          </p:cNvSpPr>
          <p:nvPr/>
        </p:nvSpPr>
        <p:spPr bwMode="auto">
          <a:xfrm>
            <a:off x="4495800" y="13716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295" name="Rectangle 167"/>
          <p:cNvSpPr>
            <a:spLocks noChangeArrowheads="1"/>
          </p:cNvSpPr>
          <p:nvPr/>
        </p:nvSpPr>
        <p:spPr bwMode="auto">
          <a:xfrm>
            <a:off x="5105400" y="13716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96" name="Rectangle 168"/>
          <p:cNvSpPr>
            <a:spLocks noChangeArrowheads="1"/>
          </p:cNvSpPr>
          <p:nvPr/>
        </p:nvSpPr>
        <p:spPr bwMode="auto">
          <a:xfrm>
            <a:off x="5715000" y="13716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97" name="Rectangle 169"/>
          <p:cNvSpPr>
            <a:spLocks noChangeArrowheads="1"/>
          </p:cNvSpPr>
          <p:nvPr/>
        </p:nvSpPr>
        <p:spPr bwMode="auto">
          <a:xfrm>
            <a:off x="6324600" y="13716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98" name="Rectangle 170"/>
          <p:cNvSpPr>
            <a:spLocks noChangeArrowheads="1"/>
          </p:cNvSpPr>
          <p:nvPr/>
        </p:nvSpPr>
        <p:spPr bwMode="auto">
          <a:xfrm>
            <a:off x="4495800" y="19050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299" name="Rectangle 171"/>
          <p:cNvSpPr>
            <a:spLocks noChangeArrowheads="1"/>
          </p:cNvSpPr>
          <p:nvPr/>
        </p:nvSpPr>
        <p:spPr bwMode="auto">
          <a:xfrm>
            <a:off x="5105400" y="1905000"/>
            <a:ext cx="6096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300" name="Rectangle 172"/>
          <p:cNvSpPr>
            <a:spLocks noChangeArrowheads="1"/>
          </p:cNvSpPr>
          <p:nvPr/>
        </p:nvSpPr>
        <p:spPr bwMode="auto">
          <a:xfrm>
            <a:off x="5715000" y="19050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01" name="Rectangle 173"/>
          <p:cNvSpPr>
            <a:spLocks noChangeArrowheads="1"/>
          </p:cNvSpPr>
          <p:nvPr/>
        </p:nvSpPr>
        <p:spPr bwMode="auto">
          <a:xfrm>
            <a:off x="6324600" y="19050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02" name="Rectangle 174"/>
          <p:cNvSpPr>
            <a:spLocks noChangeArrowheads="1"/>
          </p:cNvSpPr>
          <p:nvPr/>
        </p:nvSpPr>
        <p:spPr bwMode="auto">
          <a:xfrm>
            <a:off x="4495800" y="24384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303" name="Rectangle 175"/>
          <p:cNvSpPr>
            <a:spLocks noChangeArrowheads="1"/>
          </p:cNvSpPr>
          <p:nvPr/>
        </p:nvSpPr>
        <p:spPr bwMode="auto">
          <a:xfrm>
            <a:off x="5105400" y="24384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04" name="Rectangle 176"/>
          <p:cNvSpPr>
            <a:spLocks noChangeArrowheads="1"/>
          </p:cNvSpPr>
          <p:nvPr/>
        </p:nvSpPr>
        <p:spPr bwMode="auto">
          <a:xfrm>
            <a:off x="5715000" y="24384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05" name="Rectangle 177"/>
          <p:cNvSpPr>
            <a:spLocks noChangeArrowheads="1"/>
          </p:cNvSpPr>
          <p:nvPr/>
        </p:nvSpPr>
        <p:spPr bwMode="auto">
          <a:xfrm>
            <a:off x="6324600" y="24384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06" name="Text Box 178"/>
          <p:cNvSpPr txBox="1">
            <a:spLocks noChangeArrowheads="1"/>
          </p:cNvSpPr>
          <p:nvPr/>
        </p:nvSpPr>
        <p:spPr bwMode="auto">
          <a:xfrm>
            <a:off x="4648200" y="5175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48307" name="Text Box 179"/>
          <p:cNvSpPr txBox="1">
            <a:spLocks noChangeArrowheads="1"/>
          </p:cNvSpPr>
          <p:nvPr/>
        </p:nvSpPr>
        <p:spPr bwMode="auto">
          <a:xfrm>
            <a:off x="5257800" y="5334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8308" name="Text Box 180"/>
          <p:cNvSpPr txBox="1">
            <a:spLocks noChangeArrowheads="1"/>
          </p:cNvSpPr>
          <p:nvPr/>
        </p:nvSpPr>
        <p:spPr bwMode="auto">
          <a:xfrm>
            <a:off x="5875338" y="5334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8309" name="Text Box 181"/>
          <p:cNvSpPr txBox="1">
            <a:spLocks noChangeArrowheads="1"/>
          </p:cNvSpPr>
          <p:nvPr/>
        </p:nvSpPr>
        <p:spPr bwMode="auto">
          <a:xfrm>
            <a:off x="6484938" y="5334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48310" name="Text Box 182"/>
          <p:cNvSpPr txBox="1">
            <a:spLocks noChangeArrowheads="1"/>
          </p:cNvSpPr>
          <p:nvPr/>
        </p:nvSpPr>
        <p:spPr bwMode="auto">
          <a:xfrm>
            <a:off x="4191000" y="9588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48311" name="Text Box 183"/>
          <p:cNvSpPr txBox="1">
            <a:spLocks noChangeArrowheads="1"/>
          </p:cNvSpPr>
          <p:nvPr/>
        </p:nvSpPr>
        <p:spPr bwMode="auto">
          <a:xfrm>
            <a:off x="4191000" y="1492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8312" name="Text Box 184"/>
          <p:cNvSpPr txBox="1">
            <a:spLocks noChangeArrowheads="1"/>
          </p:cNvSpPr>
          <p:nvPr/>
        </p:nvSpPr>
        <p:spPr bwMode="auto">
          <a:xfrm>
            <a:off x="4191000" y="20256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8313" name="Text Box 185"/>
          <p:cNvSpPr txBox="1">
            <a:spLocks noChangeArrowheads="1"/>
          </p:cNvSpPr>
          <p:nvPr/>
        </p:nvSpPr>
        <p:spPr bwMode="auto">
          <a:xfrm>
            <a:off x="4191000" y="25590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48314" name="Rectangle 186"/>
          <p:cNvSpPr>
            <a:spLocks noChangeArrowheads="1"/>
          </p:cNvSpPr>
          <p:nvPr/>
        </p:nvSpPr>
        <p:spPr bwMode="auto">
          <a:xfrm>
            <a:off x="4492625" y="838200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15" name="Rectangle 187"/>
          <p:cNvSpPr>
            <a:spLocks noChangeArrowheads="1"/>
          </p:cNvSpPr>
          <p:nvPr/>
        </p:nvSpPr>
        <p:spPr bwMode="auto">
          <a:xfrm>
            <a:off x="4492625" y="3276600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316" name="Rectangle 188"/>
          <p:cNvSpPr>
            <a:spLocks noChangeArrowheads="1"/>
          </p:cNvSpPr>
          <p:nvPr/>
        </p:nvSpPr>
        <p:spPr bwMode="auto">
          <a:xfrm>
            <a:off x="5102225" y="3276600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317" name="Rectangle 189"/>
          <p:cNvSpPr>
            <a:spLocks noChangeArrowheads="1"/>
          </p:cNvSpPr>
          <p:nvPr/>
        </p:nvSpPr>
        <p:spPr bwMode="auto">
          <a:xfrm>
            <a:off x="5711825" y="3276600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18" name="Rectangle 190"/>
          <p:cNvSpPr>
            <a:spLocks noChangeArrowheads="1"/>
          </p:cNvSpPr>
          <p:nvPr/>
        </p:nvSpPr>
        <p:spPr bwMode="auto">
          <a:xfrm>
            <a:off x="6321425" y="3276600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19" name="Rectangle 191"/>
          <p:cNvSpPr>
            <a:spLocks noChangeArrowheads="1"/>
          </p:cNvSpPr>
          <p:nvPr/>
        </p:nvSpPr>
        <p:spPr bwMode="auto">
          <a:xfrm>
            <a:off x="4492625" y="3276600"/>
            <a:ext cx="24384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20" name="Text Box 192"/>
          <p:cNvSpPr txBox="1">
            <a:spLocks noChangeArrowheads="1"/>
          </p:cNvSpPr>
          <p:nvPr/>
        </p:nvSpPr>
        <p:spPr bwMode="auto">
          <a:xfrm>
            <a:off x="4849813" y="3870325"/>
            <a:ext cx="1824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Internal row buffer</a:t>
            </a:r>
          </a:p>
        </p:txBody>
      </p:sp>
      <p:sp>
        <p:nvSpPr>
          <p:cNvPr id="48327" name="Rectangle 199"/>
          <p:cNvSpPr>
            <a:spLocks noChangeArrowheads="1"/>
          </p:cNvSpPr>
          <p:nvPr/>
        </p:nvSpPr>
        <p:spPr bwMode="auto">
          <a:xfrm>
            <a:off x="3657600" y="244475"/>
            <a:ext cx="3505200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29" name="Text Box 201"/>
          <p:cNvSpPr txBox="1">
            <a:spLocks noChangeArrowheads="1"/>
          </p:cNvSpPr>
          <p:nvPr/>
        </p:nvSpPr>
        <p:spPr bwMode="auto">
          <a:xfrm>
            <a:off x="3590925" y="-76200"/>
            <a:ext cx="1209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DRAM chip</a:t>
            </a:r>
          </a:p>
        </p:txBody>
      </p:sp>
      <p:sp>
        <p:nvSpPr>
          <p:cNvPr id="48332" name="Line 204"/>
          <p:cNvSpPr>
            <a:spLocks noChangeShapeType="1"/>
          </p:cNvSpPr>
          <p:nvPr/>
        </p:nvSpPr>
        <p:spPr bwMode="auto">
          <a:xfrm flipV="1">
            <a:off x="2514600" y="1279525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" name="Text Box 205"/>
          <p:cNvSpPr txBox="1">
            <a:spLocks noChangeArrowheads="1"/>
          </p:cNvSpPr>
          <p:nvPr/>
        </p:nvSpPr>
        <p:spPr bwMode="auto">
          <a:xfrm>
            <a:off x="2789238" y="1339850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Courier New" charset="0"/>
              </a:rPr>
              <a:t>addr</a:t>
            </a:r>
          </a:p>
        </p:txBody>
      </p:sp>
      <p:sp>
        <p:nvSpPr>
          <p:cNvPr id="48334" name="Line 206"/>
          <p:cNvSpPr>
            <a:spLocks noChangeShapeType="1"/>
          </p:cNvSpPr>
          <p:nvPr/>
        </p:nvSpPr>
        <p:spPr bwMode="auto">
          <a:xfrm>
            <a:off x="2514600" y="30480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6" name="Text Box 208"/>
          <p:cNvSpPr txBox="1">
            <a:spLocks noChangeArrowheads="1"/>
          </p:cNvSpPr>
          <p:nvPr/>
        </p:nvSpPr>
        <p:spPr bwMode="auto">
          <a:xfrm>
            <a:off x="2757488" y="3092450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Courier New" charset="0"/>
              </a:rPr>
              <a:t>data</a:t>
            </a:r>
          </a:p>
        </p:txBody>
      </p:sp>
      <p:sp>
        <p:nvSpPr>
          <p:cNvPr id="48338" name="Text Box 210"/>
          <p:cNvSpPr txBox="1">
            <a:spLocks noChangeArrowheads="1"/>
          </p:cNvSpPr>
          <p:nvPr/>
        </p:nvSpPr>
        <p:spPr bwMode="auto">
          <a:xfrm>
            <a:off x="7446963" y="2057400"/>
            <a:ext cx="10287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Supercell</a:t>
            </a:r>
          </a:p>
          <a:p>
            <a:pPr algn="ctr"/>
            <a:r>
              <a:rPr lang="en-US"/>
              <a:t>(2,1)</a:t>
            </a:r>
          </a:p>
        </p:txBody>
      </p:sp>
      <p:sp>
        <p:nvSpPr>
          <p:cNvPr id="48339" name="Line 211"/>
          <p:cNvSpPr>
            <a:spLocks noChangeShapeType="1"/>
          </p:cNvSpPr>
          <p:nvPr/>
        </p:nvSpPr>
        <p:spPr bwMode="auto">
          <a:xfrm flipH="1" flipV="1">
            <a:off x="5486400" y="2209800"/>
            <a:ext cx="1981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1" name="Text Box 213"/>
          <p:cNvSpPr txBox="1">
            <a:spLocks noChangeArrowheads="1"/>
          </p:cNvSpPr>
          <p:nvPr/>
        </p:nvSpPr>
        <p:spPr bwMode="auto">
          <a:xfrm>
            <a:off x="2965450" y="960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/>
              <a:t>2</a:t>
            </a:r>
          </a:p>
          <a:p>
            <a:pPr algn="ctr"/>
            <a:r>
              <a:rPr lang="en-US" sz="1200"/>
              <a:t>/</a:t>
            </a:r>
          </a:p>
        </p:txBody>
      </p:sp>
      <p:sp>
        <p:nvSpPr>
          <p:cNvPr id="48342" name="Text Box 214"/>
          <p:cNvSpPr txBox="1">
            <a:spLocks noChangeArrowheads="1"/>
          </p:cNvSpPr>
          <p:nvPr/>
        </p:nvSpPr>
        <p:spPr bwMode="auto">
          <a:xfrm>
            <a:off x="2971800" y="27432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/>
              <a:t>8</a:t>
            </a:r>
          </a:p>
          <a:p>
            <a:pPr algn="ctr"/>
            <a:r>
              <a:rPr lang="en-US" sz="1200"/>
              <a:t>/</a:t>
            </a:r>
          </a:p>
        </p:txBody>
      </p:sp>
      <p:sp>
        <p:nvSpPr>
          <p:cNvPr id="48345" name="Rectangle 217"/>
          <p:cNvSpPr>
            <a:spLocks noChangeArrowheads="1"/>
          </p:cNvSpPr>
          <p:nvPr/>
        </p:nvSpPr>
        <p:spPr bwMode="auto">
          <a:xfrm>
            <a:off x="1371600" y="609600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Memory</a:t>
            </a:r>
          </a:p>
          <a:p>
            <a:pPr algn="ctr"/>
            <a:r>
              <a:rPr lang="en-US"/>
              <a:t>controller</a:t>
            </a:r>
          </a:p>
        </p:txBody>
      </p:sp>
      <p:sp>
        <p:nvSpPr>
          <p:cNvPr id="48347" name="AutoShape 219"/>
          <p:cNvSpPr>
            <a:spLocks noChangeArrowheads="1"/>
          </p:cNvSpPr>
          <p:nvPr/>
        </p:nvSpPr>
        <p:spPr bwMode="auto">
          <a:xfrm>
            <a:off x="76200" y="1828800"/>
            <a:ext cx="1295400" cy="457200"/>
          </a:xfrm>
          <a:prstGeom prst="leftRightArrow">
            <a:avLst>
              <a:gd name="adj1" fmla="val 50000"/>
              <a:gd name="adj2" fmla="val 56667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348" name="Text Box 220"/>
          <p:cNvSpPr txBox="1">
            <a:spLocks noChangeArrowheads="1"/>
          </p:cNvSpPr>
          <p:nvPr/>
        </p:nvSpPr>
        <p:spPr bwMode="auto">
          <a:xfrm>
            <a:off x="279400" y="2362200"/>
            <a:ext cx="974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(to CPU)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15929</TotalTime>
  <Pages>20</Pages>
  <Words>31</Words>
  <Application>Microsoft Macintosh PowerPoint</Application>
  <PresentationFormat>Letter Paper (8.5x11 in)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Times New Roman</vt:lpstr>
      <vt:lpstr>Courier New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321</cp:revision>
  <cp:lastPrinted>2001-05-08T03:34:08Z</cp:lastPrinted>
  <dcterms:created xsi:type="dcterms:W3CDTF">1998-08-11T09:18:51Z</dcterms:created>
  <dcterms:modified xsi:type="dcterms:W3CDTF">2014-06-11T15:06:38Z</dcterms:modified>
</cp:coreProperties>
</file>