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52" y="-80"/>
      </p:cViewPr>
      <p:guideLst>
        <p:guide orient="horz" pos="2976"/>
        <p:guide pos="55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092391D2-3349-014F-9D4F-743337E743BA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0659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6433303-D517-7242-B996-784F8CB45EB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13836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6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2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63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23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58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282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95" name="Text Box 267"/>
          <p:cNvSpPr txBox="1">
            <a:spLocks noChangeArrowheads="1"/>
          </p:cNvSpPr>
          <p:nvPr/>
        </p:nvSpPr>
        <p:spPr bwMode="auto">
          <a:xfrm>
            <a:off x="8229600" y="7146925"/>
            <a:ext cx="1427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internal buffer</a:t>
            </a:r>
          </a:p>
        </p:txBody>
      </p:sp>
      <p:sp>
        <p:nvSpPr>
          <p:cNvPr id="48411" name="Text Box 283"/>
          <p:cNvSpPr txBox="1">
            <a:spLocks noChangeArrowheads="1"/>
          </p:cNvSpPr>
          <p:nvPr/>
        </p:nvSpPr>
        <p:spPr bwMode="auto">
          <a:xfrm>
            <a:off x="1238250" y="2149475"/>
            <a:ext cx="1155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Supercell </a:t>
            </a:r>
          </a:p>
          <a:p>
            <a:r>
              <a:rPr lang="en-US" b="1"/>
              <a:t>(2,1)</a:t>
            </a:r>
          </a:p>
        </p:txBody>
      </p:sp>
      <p:sp>
        <p:nvSpPr>
          <p:cNvPr id="48420" name="Text Box 292"/>
          <p:cNvSpPr txBox="1">
            <a:spLocks noChangeArrowheads="1"/>
          </p:cNvSpPr>
          <p:nvPr/>
        </p:nvSpPr>
        <p:spPr bwMode="auto">
          <a:xfrm>
            <a:off x="4176713" y="393700"/>
            <a:ext cx="588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Cols</a:t>
            </a:r>
          </a:p>
        </p:txBody>
      </p:sp>
      <p:sp>
        <p:nvSpPr>
          <p:cNvPr id="48421" name="Text Box 293"/>
          <p:cNvSpPr txBox="1">
            <a:spLocks noChangeArrowheads="1"/>
          </p:cNvSpPr>
          <p:nvPr/>
        </p:nvSpPr>
        <p:spPr bwMode="auto">
          <a:xfrm>
            <a:off x="2384425" y="1797050"/>
            <a:ext cx="690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Rows</a:t>
            </a:r>
          </a:p>
        </p:txBody>
      </p:sp>
      <p:sp>
        <p:nvSpPr>
          <p:cNvPr id="48422" name="Rectangle 294"/>
          <p:cNvSpPr>
            <a:spLocks noChangeArrowheads="1"/>
          </p:cNvSpPr>
          <p:nvPr/>
        </p:nvSpPr>
        <p:spPr bwMode="auto">
          <a:xfrm>
            <a:off x="3238500" y="914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3" name="Rectangle 295"/>
          <p:cNvSpPr>
            <a:spLocks noChangeArrowheads="1"/>
          </p:cNvSpPr>
          <p:nvPr/>
        </p:nvSpPr>
        <p:spPr bwMode="auto">
          <a:xfrm>
            <a:off x="3848100" y="914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4" name="Rectangle 296"/>
          <p:cNvSpPr>
            <a:spLocks noChangeArrowheads="1"/>
          </p:cNvSpPr>
          <p:nvPr/>
        </p:nvSpPr>
        <p:spPr bwMode="auto">
          <a:xfrm>
            <a:off x="4457700" y="914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5" name="Rectangle 297"/>
          <p:cNvSpPr>
            <a:spLocks noChangeArrowheads="1"/>
          </p:cNvSpPr>
          <p:nvPr/>
        </p:nvSpPr>
        <p:spPr bwMode="auto">
          <a:xfrm>
            <a:off x="5067300" y="9144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6" name="Rectangle 298"/>
          <p:cNvSpPr>
            <a:spLocks noChangeArrowheads="1"/>
          </p:cNvSpPr>
          <p:nvPr/>
        </p:nvSpPr>
        <p:spPr bwMode="auto">
          <a:xfrm>
            <a:off x="3238500" y="1447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7" name="Rectangle 299"/>
          <p:cNvSpPr>
            <a:spLocks noChangeArrowheads="1"/>
          </p:cNvSpPr>
          <p:nvPr/>
        </p:nvSpPr>
        <p:spPr bwMode="auto">
          <a:xfrm>
            <a:off x="3848100" y="1447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8" name="Rectangle 300"/>
          <p:cNvSpPr>
            <a:spLocks noChangeArrowheads="1"/>
          </p:cNvSpPr>
          <p:nvPr/>
        </p:nvSpPr>
        <p:spPr bwMode="auto">
          <a:xfrm>
            <a:off x="4457700" y="1447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29" name="Rectangle 301"/>
          <p:cNvSpPr>
            <a:spLocks noChangeArrowheads="1"/>
          </p:cNvSpPr>
          <p:nvPr/>
        </p:nvSpPr>
        <p:spPr bwMode="auto">
          <a:xfrm>
            <a:off x="5067300" y="1447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0" name="Rectangle 302"/>
          <p:cNvSpPr>
            <a:spLocks noChangeArrowheads="1"/>
          </p:cNvSpPr>
          <p:nvPr/>
        </p:nvSpPr>
        <p:spPr bwMode="auto">
          <a:xfrm>
            <a:off x="3238500" y="19812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1" name="Rectangle 303"/>
          <p:cNvSpPr>
            <a:spLocks noChangeArrowheads="1"/>
          </p:cNvSpPr>
          <p:nvPr/>
        </p:nvSpPr>
        <p:spPr bwMode="auto">
          <a:xfrm>
            <a:off x="3848100" y="19812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2" name="Rectangle 304"/>
          <p:cNvSpPr>
            <a:spLocks noChangeArrowheads="1"/>
          </p:cNvSpPr>
          <p:nvPr/>
        </p:nvSpPr>
        <p:spPr bwMode="auto">
          <a:xfrm>
            <a:off x="4457700" y="19812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3" name="Rectangle 305"/>
          <p:cNvSpPr>
            <a:spLocks noChangeArrowheads="1"/>
          </p:cNvSpPr>
          <p:nvPr/>
        </p:nvSpPr>
        <p:spPr bwMode="auto">
          <a:xfrm>
            <a:off x="5067300" y="19812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4" name="Rectangle 306"/>
          <p:cNvSpPr>
            <a:spLocks noChangeArrowheads="1"/>
          </p:cNvSpPr>
          <p:nvPr/>
        </p:nvSpPr>
        <p:spPr bwMode="auto">
          <a:xfrm>
            <a:off x="3238500" y="2514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5" name="Rectangle 307"/>
          <p:cNvSpPr>
            <a:spLocks noChangeArrowheads="1"/>
          </p:cNvSpPr>
          <p:nvPr/>
        </p:nvSpPr>
        <p:spPr bwMode="auto">
          <a:xfrm>
            <a:off x="3848100" y="2514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" name="Rectangle 308"/>
          <p:cNvSpPr>
            <a:spLocks noChangeArrowheads="1"/>
          </p:cNvSpPr>
          <p:nvPr/>
        </p:nvSpPr>
        <p:spPr bwMode="auto">
          <a:xfrm>
            <a:off x="4457700" y="2514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7" name="Rectangle 309"/>
          <p:cNvSpPr>
            <a:spLocks noChangeArrowheads="1"/>
          </p:cNvSpPr>
          <p:nvPr/>
        </p:nvSpPr>
        <p:spPr bwMode="auto">
          <a:xfrm>
            <a:off x="5067300" y="25146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8" name="Text Box 310"/>
          <p:cNvSpPr txBox="1">
            <a:spLocks noChangeArrowheads="1"/>
          </p:cNvSpPr>
          <p:nvPr/>
        </p:nvSpPr>
        <p:spPr bwMode="auto">
          <a:xfrm>
            <a:off x="3390900" y="593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8439" name="Text Box 311"/>
          <p:cNvSpPr txBox="1">
            <a:spLocks noChangeArrowheads="1"/>
          </p:cNvSpPr>
          <p:nvPr/>
        </p:nvSpPr>
        <p:spPr bwMode="auto">
          <a:xfrm>
            <a:off x="4000500" y="609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440" name="Text Box 312"/>
          <p:cNvSpPr txBox="1">
            <a:spLocks noChangeArrowheads="1"/>
          </p:cNvSpPr>
          <p:nvPr/>
        </p:nvSpPr>
        <p:spPr bwMode="auto">
          <a:xfrm>
            <a:off x="4618038" y="6096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8441" name="Text Box 313"/>
          <p:cNvSpPr txBox="1">
            <a:spLocks noChangeArrowheads="1"/>
          </p:cNvSpPr>
          <p:nvPr/>
        </p:nvSpPr>
        <p:spPr bwMode="auto">
          <a:xfrm>
            <a:off x="5227638" y="60960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8442" name="Text Box 314"/>
          <p:cNvSpPr txBox="1">
            <a:spLocks noChangeArrowheads="1"/>
          </p:cNvSpPr>
          <p:nvPr/>
        </p:nvSpPr>
        <p:spPr bwMode="auto">
          <a:xfrm>
            <a:off x="2933700" y="10350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8443" name="Text Box 315"/>
          <p:cNvSpPr txBox="1">
            <a:spLocks noChangeArrowheads="1"/>
          </p:cNvSpPr>
          <p:nvPr/>
        </p:nvSpPr>
        <p:spPr bwMode="auto">
          <a:xfrm>
            <a:off x="2933700" y="15684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8444" name="Text Box 316"/>
          <p:cNvSpPr txBox="1">
            <a:spLocks noChangeArrowheads="1"/>
          </p:cNvSpPr>
          <p:nvPr/>
        </p:nvSpPr>
        <p:spPr bwMode="auto">
          <a:xfrm>
            <a:off x="2933700" y="21018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8445" name="Text Box 317"/>
          <p:cNvSpPr txBox="1">
            <a:spLocks noChangeArrowheads="1"/>
          </p:cNvSpPr>
          <p:nvPr/>
        </p:nvSpPr>
        <p:spPr bwMode="auto">
          <a:xfrm>
            <a:off x="2933700" y="263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8446" name="Rectangle 318"/>
          <p:cNvSpPr>
            <a:spLocks noChangeArrowheads="1"/>
          </p:cNvSpPr>
          <p:nvPr/>
        </p:nvSpPr>
        <p:spPr bwMode="auto">
          <a:xfrm>
            <a:off x="3235325" y="914400"/>
            <a:ext cx="2438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7" name="Rectangle 319"/>
          <p:cNvSpPr>
            <a:spLocks noChangeArrowheads="1"/>
          </p:cNvSpPr>
          <p:nvPr/>
        </p:nvSpPr>
        <p:spPr bwMode="auto">
          <a:xfrm>
            <a:off x="3235325" y="33528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8" name="Rectangle 320"/>
          <p:cNvSpPr>
            <a:spLocks noChangeArrowheads="1"/>
          </p:cNvSpPr>
          <p:nvPr/>
        </p:nvSpPr>
        <p:spPr bwMode="auto">
          <a:xfrm>
            <a:off x="3844925" y="3352800"/>
            <a:ext cx="609600" cy="5334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49" name="Rectangle 321"/>
          <p:cNvSpPr>
            <a:spLocks noChangeArrowheads="1"/>
          </p:cNvSpPr>
          <p:nvPr/>
        </p:nvSpPr>
        <p:spPr bwMode="auto">
          <a:xfrm>
            <a:off x="4454525" y="33528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0" name="Rectangle 322"/>
          <p:cNvSpPr>
            <a:spLocks noChangeArrowheads="1"/>
          </p:cNvSpPr>
          <p:nvPr/>
        </p:nvSpPr>
        <p:spPr bwMode="auto">
          <a:xfrm>
            <a:off x="5064125" y="33528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1" name="Rectangle 323"/>
          <p:cNvSpPr>
            <a:spLocks noChangeArrowheads="1"/>
          </p:cNvSpPr>
          <p:nvPr/>
        </p:nvSpPr>
        <p:spPr bwMode="auto">
          <a:xfrm>
            <a:off x="3235325" y="3352800"/>
            <a:ext cx="2438400" cy="533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2" name="Text Box 324"/>
          <p:cNvSpPr txBox="1">
            <a:spLocks noChangeArrowheads="1"/>
          </p:cNvSpPr>
          <p:nvPr/>
        </p:nvSpPr>
        <p:spPr bwMode="auto">
          <a:xfrm>
            <a:off x="3592513" y="3946525"/>
            <a:ext cx="1824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Internal row buffer</a:t>
            </a:r>
          </a:p>
        </p:txBody>
      </p:sp>
      <p:sp>
        <p:nvSpPr>
          <p:cNvPr id="48453" name="Rectangle 325"/>
          <p:cNvSpPr>
            <a:spLocks noChangeArrowheads="1"/>
          </p:cNvSpPr>
          <p:nvPr/>
        </p:nvSpPr>
        <p:spPr bwMode="auto">
          <a:xfrm>
            <a:off x="2400300" y="320675"/>
            <a:ext cx="3644900" cy="403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55" name="Text Box 327"/>
          <p:cNvSpPr txBox="1">
            <a:spLocks noChangeArrowheads="1"/>
          </p:cNvSpPr>
          <p:nvPr/>
        </p:nvSpPr>
        <p:spPr bwMode="auto">
          <a:xfrm>
            <a:off x="2333625" y="0"/>
            <a:ext cx="1209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DRAM chip</a:t>
            </a:r>
          </a:p>
        </p:txBody>
      </p:sp>
      <p:sp>
        <p:nvSpPr>
          <p:cNvPr id="48476" name="AutoShape 348"/>
          <p:cNvSpPr>
            <a:spLocks noChangeArrowheads="1"/>
          </p:cNvSpPr>
          <p:nvPr/>
        </p:nvSpPr>
        <p:spPr bwMode="auto">
          <a:xfrm rot="27982932">
            <a:off x="3027363" y="2422525"/>
            <a:ext cx="304800" cy="1724025"/>
          </a:xfrm>
          <a:prstGeom prst="downArrow">
            <a:avLst>
              <a:gd name="adj1" fmla="val 58333"/>
              <a:gd name="adj2" fmla="val 10267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77" name="Text Box 349"/>
          <p:cNvSpPr txBox="1">
            <a:spLocks noChangeArrowheads="1"/>
          </p:cNvSpPr>
          <p:nvPr/>
        </p:nvSpPr>
        <p:spPr bwMode="auto">
          <a:xfrm>
            <a:off x="1300163" y="730250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>
                <a:latin typeface="Courier New" charset="0"/>
              </a:rPr>
              <a:t>CAS = 1</a:t>
            </a:r>
          </a:p>
        </p:txBody>
      </p:sp>
      <p:sp>
        <p:nvSpPr>
          <p:cNvPr id="48478" name="Line 350"/>
          <p:cNvSpPr>
            <a:spLocks noChangeShapeType="1"/>
          </p:cNvSpPr>
          <p:nvPr/>
        </p:nvSpPr>
        <p:spPr bwMode="auto">
          <a:xfrm flipV="1">
            <a:off x="1219200" y="1279525"/>
            <a:ext cx="1143000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79" name="Text Box 351"/>
          <p:cNvSpPr txBox="1">
            <a:spLocks noChangeArrowheads="1"/>
          </p:cNvSpPr>
          <p:nvPr/>
        </p:nvSpPr>
        <p:spPr bwMode="auto">
          <a:xfrm>
            <a:off x="1493838" y="13398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addr</a:t>
            </a:r>
          </a:p>
        </p:txBody>
      </p:sp>
      <p:sp>
        <p:nvSpPr>
          <p:cNvPr id="48480" name="Line 352"/>
          <p:cNvSpPr>
            <a:spLocks noChangeShapeType="1"/>
          </p:cNvSpPr>
          <p:nvPr/>
        </p:nvSpPr>
        <p:spPr bwMode="auto">
          <a:xfrm>
            <a:off x="1219200" y="3048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81" name="Text Box 353"/>
          <p:cNvSpPr txBox="1">
            <a:spLocks noChangeArrowheads="1"/>
          </p:cNvSpPr>
          <p:nvPr/>
        </p:nvSpPr>
        <p:spPr bwMode="auto">
          <a:xfrm>
            <a:off x="1462088" y="30924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latin typeface="Courier New" charset="0"/>
              </a:rPr>
              <a:t>data</a:t>
            </a:r>
          </a:p>
        </p:txBody>
      </p:sp>
      <p:sp>
        <p:nvSpPr>
          <p:cNvPr id="48482" name="Text Box 354"/>
          <p:cNvSpPr txBox="1">
            <a:spLocks noChangeArrowheads="1"/>
          </p:cNvSpPr>
          <p:nvPr/>
        </p:nvSpPr>
        <p:spPr bwMode="auto">
          <a:xfrm>
            <a:off x="1670050" y="9604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2</a:t>
            </a:r>
          </a:p>
          <a:p>
            <a:r>
              <a:rPr lang="en-US" sz="1200"/>
              <a:t>/</a:t>
            </a:r>
          </a:p>
        </p:txBody>
      </p:sp>
      <p:sp>
        <p:nvSpPr>
          <p:cNvPr id="48483" name="Text Box 355"/>
          <p:cNvSpPr txBox="1">
            <a:spLocks noChangeArrowheads="1"/>
          </p:cNvSpPr>
          <p:nvPr/>
        </p:nvSpPr>
        <p:spPr bwMode="auto">
          <a:xfrm>
            <a:off x="1676400" y="2743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/>
              <a:t>8</a:t>
            </a:r>
          </a:p>
          <a:p>
            <a:r>
              <a:rPr lang="en-US" sz="1200"/>
              <a:t>/</a:t>
            </a:r>
          </a:p>
        </p:txBody>
      </p:sp>
      <p:sp>
        <p:nvSpPr>
          <p:cNvPr id="48484" name="Rectangle 356"/>
          <p:cNvSpPr>
            <a:spLocks noChangeArrowheads="1"/>
          </p:cNvSpPr>
          <p:nvPr/>
        </p:nvSpPr>
        <p:spPr bwMode="auto">
          <a:xfrm>
            <a:off x="76200" y="609600"/>
            <a:ext cx="1143000" cy="3200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</a:p>
          <a:p>
            <a:r>
              <a:rPr lang="en-US"/>
              <a:t>controller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16265</TotalTime>
  <Pages>20</Pages>
  <Words>32</Words>
  <Application>Microsoft Macintosh PowerPoint</Application>
  <PresentationFormat>Letter Paper (8.5x11 in)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325</cp:revision>
  <cp:lastPrinted>2002-01-24T04:11:06Z</cp:lastPrinted>
  <dcterms:created xsi:type="dcterms:W3CDTF">1998-08-11T09:18:51Z</dcterms:created>
  <dcterms:modified xsi:type="dcterms:W3CDTF">2014-06-11T15:06:29Z</dcterms:modified>
</cp:coreProperties>
</file>