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52" y="-80"/>
      </p:cViewPr>
      <p:guideLst>
        <p:guide orient="horz" pos="2976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FA25AEAB-0E04-B542-A4F7-E766852A6FEE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84200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228FFF88-9AC8-CB40-A77C-4CFF2FC57D2D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69036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45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7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26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8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9" name="Text Box 301"/>
          <p:cNvSpPr txBox="1">
            <a:spLocks noChangeArrowheads="1"/>
          </p:cNvSpPr>
          <p:nvPr/>
        </p:nvSpPr>
        <p:spPr bwMode="auto">
          <a:xfrm>
            <a:off x="1246188" y="730250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charset="0"/>
              </a:rPr>
              <a:t>RAS = 2</a:t>
            </a:r>
          </a:p>
        </p:txBody>
      </p:sp>
      <p:sp>
        <p:nvSpPr>
          <p:cNvPr id="48436" name="Text Box 308"/>
          <p:cNvSpPr txBox="1">
            <a:spLocks noChangeArrowheads="1"/>
          </p:cNvSpPr>
          <p:nvPr/>
        </p:nvSpPr>
        <p:spPr bwMode="auto">
          <a:xfrm>
            <a:off x="4129088" y="393700"/>
            <a:ext cx="588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Cols</a:t>
            </a:r>
          </a:p>
        </p:txBody>
      </p:sp>
      <p:sp>
        <p:nvSpPr>
          <p:cNvPr id="48437" name="Text Box 309"/>
          <p:cNvSpPr txBox="1">
            <a:spLocks noChangeArrowheads="1"/>
          </p:cNvSpPr>
          <p:nvPr/>
        </p:nvSpPr>
        <p:spPr bwMode="auto">
          <a:xfrm>
            <a:off x="2362200" y="1797050"/>
            <a:ext cx="69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Rows</a:t>
            </a:r>
          </a:p>
        </p:txBody>
      </p:sp>
      <p:sp>
        <p:nvSpPr>
          <p:cNvPr id="48438" name="Rectangle 310"/>
          <p:cNvSpPr>
            <a:spLocks noChangeArrowheads="1"/>
          </p:cNvSpPr>
          <p:nvPr/>
        </p:nvSpPr>
        <p:spPr bwMode="auto">
          <a:xfrm>
            <a:off x="3190875" y="914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9" name="Rectangle 311"/>
          <p:cNvSpPr>
            <a:spLocks noChangeArrowheads="1"/>
          </p:cNvSpPr>
          <p:nvPr/>
        </p:nvSpPr>
        <p:spPr bwMode="auto">
          <a:xfrm>
            <a:off x="3800475" y="914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0" name="Rectangle 312"/>
          <p:cNvSpPr>
            <a:spLocks noChangeArrowheads="1"/>
          </p:cNvSpPr>
          <p:nvPr/>
        </p:nvSpPr>
        <p:spPr bwMode="auto">
          <a:xfrm>
            <a:off x="4410075" y="914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1" name="Rectangle 313"/>
          <p:cNvSpPr>
            <a:spLocks noChangeArrowheads="1"/>
          </p:cNvSpPr>
          <p:nvPr/>
        </p:nvSpPr>
        <p:spPr bwMode="auto">
          <a:xfrm>
            <a:off x="5019675" y="914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2" name="Rectangle 314"/>
          <p:cNvSpPr>
            <a:spLocks noChangeArrowheads="1"/>
          </p:cNvSpPr>
          <p:nvPr/>
        </p:nvSpPr>
        <p:spPr bwMode="auto">
          <a:xfrm>
            <a:off x="3190875" y="1447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3" name="Rectangle 315"/>
          <p:cNvSpPr>
            <a:spLocks noChangeArrowheads="1"/>
          </p:cNvSpPr>
          <p:nvPr/>
        </p:nvSpPr>
        <p:spPr bwMode="auto">
          <a:xfrm>
            <a:off x="3800475" y="1447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4" name="Rectangle 316"/>
          <p:cNvSpPr>
            <a:spLocks noChangeArrowheads="1"/>
          </p:cNvSpPr>
          <p:nvPr/>
        </p:nvSpPr>
        <p:spPr bwMode="auto">
          <a:xfrm>
            <a:off x="4410075" y="1447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5" name="Rectangle 317"/>
          <p:cNvSpPr>
            <a:spLocks noChangeArrowheads="1"/>
          </p:cNvSpPr>
          <p:nvPr/>
        </p:nvSpPr>
        <p:spPr bwMode="auto">
          <a:xfrm>
            <a:off x="5019675" y="1447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6" name="Rectangle 318"/>
          <p:cNvSpPr>
            <a:spLocks noChangeArrowheads="1"/>
          </p:cNvSpPr>
          <p:nvPr/>
        </p:nvSpPr>
        <p:spPr bwMode="auto">
          <a:xfrm>
            <a:off x="3190875" y="19812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7" name="Rectangle 319"/>
          <p:cNvSpPr>
            <a:spLocks noChangeArrowheads="1"/>
          </p:cNvSpPr>
          <p:nvPr/>
        </p:nvSpPr>
        <p:spPr bwMode="auto">
          <a:xfrm>
            <a:off x="3800475" y="19812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8" name="Rectangle 320"/>
          <p:cNvSpPr>
            <a:spLocks noChangeArrowheads="1"/>
          </p:cNvSpPr>
          <p:nvPr/>
        </p:nvSpPr>
        <p:spPr bwMode="auto">
          <a:xfrm>
            <a:off x="4410075" y="19812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9" name="Rectangle 321"/>
          <p:cNvSpPr>
            <a:spLocks noChangeArrowheads="1"/>
          </p:cNvSpPr>
          <p:nvPr/>
        </p:nvSpPr>
        <p:spPr bwMode="auto">
          <a:xfrm>
            <a:off x="5019675" y="19812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0" name="Rectangle 322"/>
          <p:cNvSpPr>
            <a:spLocks noChangeArrowheads="1"/>
          </p:cNvSpPr>
          <p:nvPr/>
        </p:nvSpPr>
        <p:spPr bwMode="auto">
          <a:xfrm>
            <a:off x="3190875" y="2514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1" name="Rectangle 323"/>
          <p:cNvSpPr>
            <a:spLocks noChangeArrowheads="1"/>
          </p:cNvSpPr>
          <p:nvPr/>
        </p:nvSpPr>
        <p:spPr bwMode="auto">
          <a:xfrm>
            <a:off x="3800475" y="2514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2" name="Rectangle 324"/>
          <p:cNvSpPr>
            <a:spLocks noChangeArrowheads="1"/>
          </p:cNvSpPr>
          <p:nvPr/>
        </p:nvSpPr>
        <p:spPr bwMode="auto">
          <a:xfrm>
            <a:off x="4410075" y="2514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3" name="Rectangle 325"/>
          <p:cNvSpPr>
            <a:spLocks noChangeArrowheads="1"/>
          </p:cNvSpPr>
          <p:nvPr/>
        </p:nvSpPr>
        <p:spPr bwMode="auto">
          <a:xfrm>
            <a:off x="5019675" y="2514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4" name="Text Box 326"/>
          <p:cNvSpPr txBox="1">
            <a:spLocks noChangeArrowheads="1"/>
          </p:cNvSpPr>
          <p:nvPr/>
        </p:nvSpPr>
        <p:spPr bwMode="auto">
          <a:xfrm>
            <a:off x="3343275" y="593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8455" name="Text Box 327"/>
          <p:cNvSpPr txBox="1">
            <a:spLocks noChangeArrowheads="1"/>
          </p:cNvSpPr>
          <p:nvPr/>
        </p:nvSpPr>
        <p:spPr bwMode="auto">
          <a:xfrm>
            <a:off x="3952875" y="609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456" name="Text Box 328"/>
          <p:cNvSpPr txBox="1">
            <a:spLocks noChangeArrowheads="1"/>
          </p:cNvSpPr>
          <p:nvPr/>
        </p:nvSpPr>
        <p:spPr bwMode="auto">
          <a:xfrm>
            <a:off x="4570413" y="6096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8457" name="Text Box 329"/>
          <p:cNvSpPr txBox="1">
            <a:spLocks noChangeArrowheads="1"/>
          </p:cNvSpPr>
          <p:nvPr/>
        </p:nvSpPr>
        <p:spPr bwMode="auto">
          <a:xfrm>
            <a:off x="5180013" y="6096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8458" name="Text Box 330"/>
          <p:cNvSpPr txBox="1">
            <a:spLocks noChangeArrowheads="1"/>
          </p:cNvSpPr>
          <p:nvPr/>
        </p:nvSpPr>
        <p:spPr bwMode="auto">
          <a:xfrm>
            <a:off x="2886075" y="1035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8459" name="Text Box 331"/>
          <p:cNvSpPr txBox="1">
            <a:spLocks noChangeArrowheads="1"/>
          </p:cNvSpPr>
          <p:nvPr/>
        </p:nvSpPr>
        <p:spPr bwMode="auto">
          <a:xfrm>
            <a:off x="2886075" y="1568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460" name="Text Box 332"/>
          <p:cNvSpPr txBox="1">
            <a:spLocks noChangeArrowheads="1"/>
          </p:cNvSpPr>
          <p:nvPr/>
        </p:nvSpPr>
        <p:spPr bwMode="auto">
          <a:xfrm>
            <a:off x="2886075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8461" name="Text Box 333"/>
          <p:cNvSpPr txBox="1">
            <a:spLocks noChangeArrowheads="1"/>
          </p:cNvSpPr>
          <p:nvPr/>
        </p:nvSpPr>
        <p:spPr bwMode="auto">
          <a:xfrm>
            <a:off x="2886075" y="263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8462" name="Rectangle 334"/>
          <p:cNvSpPr>
            <a:spLocks noChangeArrowheads="1"/>
          </p:cNvSpPr>
          <p:nvPr/>
        </p:nvSpPr>
        <p:spPr bwMode="auto">
          <a:xfrm>
            <a:off x="3187700" y="91440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3" name="Rectangle 335"/>
          <p:cNvSpPr>
            <a:spLocks noChangeArrowheads="1"/>
          </p:cNvSpPr>
          <p:nvPr/>
        </p:nvSpPr>
        <p:spPr bwMode="auto">
          <a:xfrm>
            <a:off x="3187700" y="33528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4" name="Rectangle 336"/>
          <p:cNvSpPr>
            <a:spLocks noChangeArrowheads="1"/>
          </p:cNvSpPr>
          <p:nvPr/>
        </p:nvSpPr>
        <p:spPr bwMode="auto">
          <a:xfrm>
            <a:off x="3797300" y="33528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5" name="Rectangle 337"/>
          <p:cNvSpPr>
            <a:spLocks noChangeArrowheads="1"/>
          </p:cNvSpPr>
          <p:nvPr/>
        </p:nvSpPr>
        <p:spPr bwMode="auto">
          <a:xfrm>
            <a:off x="4406900" y="33528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6" name="Rectangle 338"/>
          <p:cNvSpPr>
            <a:spLocks noChangeArrowheads="1"/>
          </p:cNvSpPr>
          <p:nvPr/>
        </p:nvSpPr>
        <p:spPr bwMode="auto">
          <a:xfrm>
            <a:off x="5016500" y="33528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7" name="Rectangle 339"/>
          <p:cNvSpPr>
            <a:spLocks noChangeArrowheads="1"/>
          </p:cNvSpPr>
          <p:nvPr/>
        </p:nvSpPr>
        <p:spPr bwMode="auto">
          <a:xfrm>
            <a:off x="3187700" y="3352800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8" name="Text Box 340"/>
          <p:cNvSpPr txBox="1">
            <a:spLocks noChangeArrowheads="1"/>
          </p:cNvSpPr>
          <p:nvPr/>
        </p:nvSpPr>
        <p:spPr bwMode="auto">
          <a:xfrm>
            <a:off x="3544888" y="3946525"/>
            <a:ext cx="1824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Internal row buffer</a:t>
            </a:r>
          </a:p>
        </p:txBody>
      </p:sp>
      <p:sp>
        <p:nvSpPr>
          <p:cNvPr id="48469" name="Rectangle 341"/>
          <p:cNvSpPr>
            <a:spLocks noChangeArrowheads="1"/>
          </p:cNvSpPr>
          <p:nvPr/>
        </p:nvSpPr>
        <p:spPr bwMode="auto">
          <a:xfrm>
            <a:off x="2352675" y="320675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71" name="Text Box 343"/>
          <p:cNvSpPr txBox="1">
            <a:spLocks noChangeArrowheads="1"/>
          </p:cNvSpPr>
          <p:nvPr/>
        </p:nvSpPr>
        <p:spPr bwMode="auto">
          <a:xfrm>
            <a:off x="2286000" y="0"/>
            <a:ext cx="120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DRAM chip</a:t>
            </a:r>
          </a:p>
        </p:txBody>
      </p:sp>
      <p:sp>
        <p:nvSpPr>
          <p:cNvPr id="48480" name="AutoShape 352"/>
          <p:cNvSpPr>
            <a:spLocks noChangeArrowheads="1"/>
          </p:cNvSpPr>
          <p:nvPr/>
        </p:nvSpPr>
        <p:spPr bwMode="auto">
          <a:xfrm>
            <a:off x="3343275" y="23622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1" name="AutoShape 353"/>
          <p:cNvSpPr>
            <a:spLocks noChangeArrowheads="1"/>
          </p:cNvSpPr>
          <p:nvPr/>
        </p:nvSpPr>
        <p:spPr bwMode="auto">
          <a:xfrm>
            <a:off x="3952875" y="23622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2" name="AutoShape 354"/>
          <p:cNvSpPr>
            <a:spLocks noChangeArrowheads="1"/>
          </p:cNvSpPr>
          <p:nvPr/>
        </p:nvSpPr>
        <p:spPr bwMode="auto">
          <a:xfrm>
            <a:off x="4562475" y="23622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3" name="AutoShape 355"/>
          <p:cNvSpPr>
            <a:spLocks noChangeArrowheads="1"/>
          </p:cNvSpPr>
          <p:nvPr/>
        </p:nvSpPr>
        <p:spPr bwMode="auto">
          <a:xfrm>
            <a:off x="5172075" y="23622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5" name="Text Box 307"/>
          <p:cNvSpPr txBox="1">
            <a:spLocks noChangeArrowheads="1"/>
          </p:cNvSpPr>
          <p:nvPr/>
        </p:nvSpPr>
        <p:spPr bwMode="auto">
          <a:xfrm>
            <a:off x="3990975" y="3429000"/>
            <a:ext cx="7588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Row 2</a:t>
            </a:r>
          </a:p>
        </p:txBody>
      </p:sp>
      <p:sp>
        <p:nvSpPr>
          <p:cNvPr id="48484" name="Line 356"/>
          <p:cNvSpPr>
            <a:spLocks noChangeShapeType="1"/>
          </p:cNvSpPr>
          <p:nvPr/>
        </p:nvSpPr>
        <p:spPr bwMode="auto">
          <a:xfrm flipV="1">
            <a:off x="1219200" y="127952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5" name="Text Box 357"/>
          <p:cNvSpPr txBox="1">
            <a:spLocks noChangeArrowheads="1"/>
          </p:cNvSpPr>
          <p:nvPr/>
        </p:nvSpPr>
        <p:spPr bwMode="auto">
          <a:xfrm>
            <a:off x="1493838" y="13398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addr</a:t>
            </a:r>
          </a:p>
        </p:txBody>
      </p:sp>
      <p:sp>
        <p:nvSpPr>
          <p:cNvPr id="48486" name="Line 358"/>
          <p:cNvSpPr>
            <a:spLocks noChangeShapeType="1"/>
          </p:cNvSpPr>
          <p:nvPr/>
        </p:nvSpPr>
        <p:spPr bwMode="auto">
          <a:xfrm>
            <a:off x="1219200" y="3048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7" name="Text Box 359"/>
          <p:cNvSpPr txBox="1">
            <a:spLocks noChangeArrowheads="1"/>
          </p:cNvSpPr>
          <p:nvPr/>
        </p:nvSpPr>
        <p:spPr bwMode="auto">
          <a:xfrm>
            <a:off x="1462088" y="30924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data</a:t>
            </a:r>
          </a:p>
        </p:txBody>
      </p:sp>
      <p:sp>
        <p:nvSpPr>
          <p:cNvPr id="48488" name="Text Box 360"/>
          <p:cNvSpPr txBox="1">
            <a:spLocks noChangeArrowheads="1"/>
          </p:cNvSpPr>
          <p:nvPr/>
        </p:nvSpPr>
        <p:spPr bwMode="auto">
          <a:xfrm>
            <a:off x="1670050" y="960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  <a:p>
            <a:r>
              <a:rPr lang="en-US" sz="1200"/>
              <a:t>/</a:t>
            </a:r>
          </a:p>
        </p:txBody>
      </p:sp>
      <p:sp>
        <p:nvSpPr>
          <p:cNvPr id="48489" name="Text Box 361"/>
          <p:cNvSpPr txBox="1">
            <a:spLocks noChangeArrowheads="1"/>
          </p:cNvSpPr>
          <p:nvPr/>
        </p:nvSpPr>
        <p:spPr bwMode="auto">
          <a:xfrm>
            <a:off x="1676400" y="2743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  <a:p>
            <a:r>
              <a:rPr lang="en-US" sz="1200"/>
              <a:t>/</a:t>
            </a:r>
          </a:p>
        </p:txBody>
      </p:sp>
      <p:sp>
        <p:nvSpPr>
          <p:cNvPr id="48490" name="Rectangle 362"/>
          <p:cNvSpPr>
            <a:spLocks noChangeArrowheads="1"/>
          </p:cNvSpPr>
          <p:nvPr/>
        </p:nvSpPr>
        <p:spPr bwMode="auto">
          <a:xfrm>
            <a:off x="76200" y="60960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</a:p>
          <a:p>
            <a:r>
              <a:rPr lang="en-US"/>
              <a:t>controller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15959</TotalTime>
  <Pages>20</Pages>
  <Words>28</Words>
  <Application>Microsoft Macintosh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322</cp:revision>
  <cp:lastPrinted>2001-05-08T03:34:37Z</cp:lastPrinted>
  <dcterms:created xsi:type="dcterms:W3CDTF">1998-08-11T09:18:51Z</dcterms:created>
  <dcterms:modified xsi:type="dcterms:W3CDTF">2014-06-11T15:06:11Z</dcterms:modified>
</cp:coreProperties>
</file>