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28" y="1072"/>
      </p:cViewPr>
      <p:guideLst>
        <p:guide orient="horz" pos="10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5F0E354-BAC6-B244-BFA4-6079F5FF952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12894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85A2183-DC68-324C-8FE8-1F13F11484A0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783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1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7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50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4483100" y="76200"/>
            <a:ext cx="4140200" cy="1614488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12" name="Rectangle 284"/>
          <p:cNvSpPr>
            <a:spLocks noChangeArrowheads="1"/>
          </p:cNvSpPr>
          <p:nvPr/>
        </p:nvSpPr>
        <p:spPr bwMode="auto">
          <a:xfrm>
            <a:off x="4648200" y="152400"/>
            <a:ext cx="5207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25" name="Rectangle 297"/>
          <p:cNvSpPr>
            <a:spLocks noChangeArrowheads="1"/>
          </p:cNvSpPr>
          <p:nvPr/>
        </p:nvSpPr>
        <p:spPr bwMode="auto">
          <a:xfrm>
            <a:off x="4648200" y="547688"/>
            <a:ext cx="5207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13" name="Rectangle 285"/>
          <p:cNvSpPr>
            <a:spLocks noChangeArrowheads="1"/>
          </p:cNvSpPr>
          <p:nvPr/>
        </p:nvSpPr>
        <p:spPr bwMode="auto">
          <a:xfrm>
            <a:off x="5321300" y="152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26" name="Rectangle 298"/>
          <p:cNvSpPr>
            <a:spLocks noChangeArrowheads="1"/>
          </p:cNvSpPr>
          <p:nvPr/>
        </p:nvSpPr>
        <p:spPr bwMode="auto">
          <a:xfrm>
            <a:off x="5321300" y="547688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79" name="Rectangle 451"/>
          <p:cNvSpPr>
            <a:spLocks noChangeArrowheads="1"/>
          </p:cNvSpPr>
          <p:nvPr/>
        </p:nvSpPr>
        <p:spPr bwMode="auto">
          <a:xfrm>
            <a:off x="4648200" y="1295400"/>
            <a:ext cx="5207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5321300" y="129540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6159500" y="928688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400"/>
              <a:t>• • •</a:t>
            </a:r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1058863" y="1100138"/>
            <a:ext cx="6111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t</a:t>
            </a:r>
            <a:r>
              <a:rPr lang="en-US"/>
              <a:t> bits</a:t>
            </a:r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2336800" y="14033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50800" y="1403350"/>
            <a:ext cx="2286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7" name="Text Box 459"/>
          <p:cNvSpPr txBox="1">
            <a:spLocks noChangeArrowheads="1"/>
          </p:cNvSpPr>
          <p:nvPr/>
        </p:nvSpPr>
        <p:spPr bwMode="auto">
          <a:xfrm>
            <a:off x="3378200" y="16319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88" name="Text Box 460"/>
          <p:cNvSpPr txBox="1">
            <a:spLocks noChangeArrowheads="1"/>
          </p:cNvSpPr>
          <p:nvPr/>
        </p:nvSpPr>
        <p:spPr bwMode="auto">
          <a:xfrm>
            <a:off x="-46732" y="1631077"/>
            <a:ext cx="4109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 i="1" dirty="0"/>
              <a:t>m</a:t>
            </a:r>
            <a:r>
              <a:rPr lang="en-US" sz="1000" dirty="0"/>
              <a:t>-1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2565400" y="1114425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b </a:t>
            </a:r>
            <a:r>
              <a:rPr lang="en-US"/>
              <a:t>bits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1090613" y="1708150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Tag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2260600" y="1724025"/>
            <a:ext cx="1231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Block offset</a:t>
            </a:r>
          </a:p>
        </p:txBody>
      </p:sp>
      <p:sp>
        <p:nvSpPr>
          <p:cNvPr id="48596" name="Text Box 468"/>
          <p:cNvSpPr txBox="1">
            <a:spLocks noChangeArrowheads="1"/>
          </p:cNvSpPr>
          <p:nvPr/>
        </p:nvSpPr>
        <p:spPr bwMode="auto">
          <a:xfrm>
            <a:off x="3657600" y="557213"/>
            <a:ext cx="715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0:</a:t>
            </a:r>
          </a:p>
        </p:txBody>
      </p:sp>
      <p:sp>
        <p:nvSpPr>
          <p:cNvPr id="48598" name="Text Box 470"/>
          <p:cNvSpPr txBox="1">
            <a:spLocks noChangeArrowheads="1"/>
          </p:cNvSpPr>
          <p:nvPr/>
        </p:nvSpPr>
        <p:spPr bwMode="auto">
          <a:xfrm>
            <a:off x="144463" y="333375"/>
            <a:ext cx="32559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The entire cache is one set, so</a:t>
            </a:r>
          </a:p>
          <a:p>
            <a:r>
              <a:rPr lang="en-US"/>
              <a:t>by default set 0 is always selected</a:t>
            </a: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6337300" y="152400"/>
            <a:ext cx="2133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600" name="Rectangle 472"/>
          <p:cNvSpPr>
            <a:spLocks noChangeArrowheads="1"/>
          </p:cNvSpPr>
          <p:nvPr/>
        </p:nvSpPr>
        <p:spPr bwMode="auto">
          <a:xfrm>
            <a:off x="6337300" y="533400"/>
            <a:ext cx="2133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601" name="Rectangle 473"/>
          <p:cNvSpPr>
            <a:spLocks noChangeArrowheads="1"/>
          </p:cNvSpPr>
          <p:nvPr/>
        </p:nvSpPr>
        <p:spPr bwMode="auto">
          <a:xfrm>
            <a:off x="6337300" y="1281113"/>
            <a:ext cx="2133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19849</TotalTime>
  <Pages>20</Pages>
  <Words>42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321</cp:revision>
  <cp:lastPrinted>2000-07-18T17:39:36Z</cp:lastPrinted>
  <dcterms:created xsi:type="dcterms:W3CDTF">1998-08-11T09:18:51Z</dcterms:created>
  <dcterms:modified xsi:type="dcterms:W3CDTF">2014-12-02T22:26:34Z</dcterms:modified>
</cp:coreProperties>
</file>