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488" y="-120"/>
      </p:cViewPr>
      <p:guideLst>
        <p:guide orient="horz" pos="384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FEEFCB59-40EE-CE42-A243-29F848C3F02F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78436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A332A84-A2CE-BE42-91A3-16AF4BC8EBE7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658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1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4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30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3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73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995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0" name="AutoShape 242"/>
          <p:cNvSpPr>
            <a:spLocks noChangeArrowheads="1"/>
          </p:cNvSpPr>
          <p:nvPr/>
        </p:nvSpPr>
        <p:spPr bwMode="auto">
          <a:xfrm flipV="1">
            <a:off x="1362075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74" name="Rectangle 146"/>
          <p:cNvSpPr>
            <a:spLocks noChangeArrowheads="1"/>
          </p:cNvSpPr>
          <p:nvPr/>
        </p:nvSpPr>
        <p:spPr bwMode="auto">
          <a:xfrm>
            <a:off x="6786563" y="17526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memory</a:t>
            </a:r>
          </a:p>
        </p:txBody>
      </p:sp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5262563" y="19050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4348163" y="19367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I/O </a:t>
            </a:r>
          </a:p>
          <a:p>
            <a:r>
              <a:rPr lang="en-US"/>
              <a:t>bridge</a:t>
            </a:r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2890838" y="19050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990600" y="19367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 Bus interface</a:t>
            </a:r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1906588" y="609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1906588" y="762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1906588" y="914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1906588" y="1066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1906588" y="1219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2679700" y="609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2590800" y="990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3124200" y="4572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1638300" y="288925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1981200" y="14478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1" name="Rectangle 223"/>
          <p:cNvSpPr>
            <a:spLocks noChangeArrowheads="1"/>
          </p:cNvSpPr>
          <p:nvPr/>
        </p:nvSpPr>
        <p:spPr bwMode="auto">
          <a:xfrm>
            <a:off x="838200" y="2286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3" name="Text Box 225"/>
          <p:cNvSpPr txBox="1">
            <a:spLocks noChangeArrowheads="1"/>
          </p:cNvSpPr>
          <p:nvPr/>
        </p:nvSpPr>
        <p:spPr bwMode="auto">
          <a:xfrm>
            <a:off x="769938" y="-7620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48357" name="Text Box 229"/>
          <p:cNvSpPr txBox="1">
            <a:spLocks noChangeArrowheads="1"/>
          </p:cNvSpPr>
          <p:nvPr/>
        </p:nvSpPr>
        <p:spPr bwMode="auto">
          <a:xfrm>
            <a:off x="3800475" y="1219200"/>
            <a:ext cx="124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System bus</a:t>
            </a:r>
          </a:p>
        </p:txBody>
      </p:sp>
      <p:sp>
        <p:nvSpPr>
          <p:cNvPr id="48358" name="Line 230"/>
          <p:cNvSpPr>
            <a:spLocks noChangeShapeType="1"/>
          </p:cNvSpPr>
          <p:nvPr/>
        </p:nvSpPr>
        <p:spPr bwMode="auto">
          <a:xfrm flipH="1">
            <a:off x="3657600" y="1524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9" name="Text Box 231"/>
          <p:cNvSpPr txBox="1">
            <a:spLocks noChangeArrowheads="1"/>
          </p:cNvSpPr>
          <p:nvPr/>
        </p:nvSpPr>
        <p:spPr bwMode="auto">
          <a:xfrm>
            <a:off x="5337175" y="121920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Memory bus</a:t>
            </a:r>
          </a:p>
        </p:txBody>
      </p:sp>
      <p:sp>
        <p:nvSpPr>
          <p:cNvPr id="48360" name="Line 232"/>
          <p:cNvSpPr>
            <a:spLocks noChangeShapeType="1"/>
          </p:cNvSpPr>
          <p:nvPr/>
        </p:nvSpPr>
        <p:spPr bwMode="auto">
          <a:xfrm>
            <a:off x="5943600" y="1524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4" name="AutoShape 236"/>
          <p:cNvSpPr>
            <a:spLocks noChangeArrowheads="1"/>
          </p:cNvSpPr>
          <p:nvPr/>
        </p:nvSpPr>
        <p:spPr bwMode="auto">
          <a:xfrm>
            <a:off x="4572000" y="25908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6" name="AutoShape 238"/>
          <p:cNvSpPr>
            <a:spLocks noChangeArrowheads="1"/>
          </p:cNvSpPr>
          <p:nvPr/>
        </p:nvSpPr>
        <p:spPr bwMode="auto">
          <a:xfrm flipV="1">
            <a:off x="567690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7" name="Rectangle 239"/>
          <p:cNvSpPr>
            <a:spLocks noChangeArrowheads="1"/>
          </p:cNvSpPr>
          <p:nvPr/>
        </p:nvSpPr>
        <p:spPr bwMode="auto">
          <a:xfrm>
            <a:off x="5257800" y="4051300"/>
            <a:ext cx="12954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Host bus </a:t>
            </a:r>
          </a:p>
          <a:p>
            <a:r>
              <a:rPr lang="en-US"/>
              <a:t>adapter </a:t>
            </a:r>
          </a:p>
          <a:p>
            <a:r>
              <a:rPr lang="en-US"/>
              <a:t>(SCSI/SATA)</a:t>
            </a:r>
          </a:p>
        </p:txBody>
      </p:sp>
      <p:sp>
        <p:nvSpPr>
          <p:cNvPr id="48368" name="AutoShape 240"/>
          <p:cNvSpPr>
            <a:spLocks noChangeArrowheads="1"/>
          </p:cNvSpPr>
          <p:nvPr/>
        </p:nvSpPr>
        <p:spPr bwMode="auto">
          <a:xfrm flipV="1">
            <a:off x="334645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9" name="Rectangle 241"/>
          <p:cNvSpPr>
            <a:spLocks noChangeArrowheads="1"/>
          </p:cNvSpPr>
          <p:nvPr/>
        </p:nvSpPr>
        <p:spPr bwMode="auto">
          <a:xfrm>
            <a:off x="2927350" y="40513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Graphics</a:t>
            </a:r>
          </a:p>
          <a:p>
            <a:r>
              <a:rPr lang="en-US"/>
              <a:t>adapter</a:t>
            </a:r>
          </a:p>
        </p:txBody>
      </p:sp>
      <p:sp>
        <p:nvSpPr>
          <p:cNvPr id="48371" name="Rectangle 243"/>
          <p:cNvSpPr>
            <a:spLocks noChangeArrowheads="1"/>
          </p:cNvSpPr>
          <p:nvPr/>
        </p:nvSpPr>
        <p:spPr bwMode="auto">
          <a:xfrm>
            <a:off x="704850" y="4038600"/>
            <a:ext cx="18605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USB</a:t>
            </a:r>
          </a:p>
          <a:p>
            <a:r>
              <a:rPr lang="en-US"/>
              <a:t>controller</a:t>
            </a:r>
          </a:p>
        </p:txBody>
      </p:sp>
      <p:sp>
        <p:nvSpPr>
          <p:cNvPr id="48374" name="Line 246"/>
          <p:cNvSpPr>
            <a:spLocks noChangeShapeType="1"/>
          </p:cNvSpPr>
          <p:nvPr/>
        </p:nvSpPr>
        <p:spPr bwMode="auto">
          <a:xfrm>
            <a:off x="9334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6" name="Text Box 248"/>
          <p:cNvSpPr txBox="1">
            <a:spLocks noChangeArrowheads="1"/>
          </p:cNvSpPr>
          <p:nvPr/>
        </p:nvSpPr>
        <p:spPr bwMode="auto">
          <a:xfrm>
            <a:off x="520700" y="48006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Mouse</a:t>
            </a:r>
          </a:p>
        </p:txBody>
      </p:sp>
      <p:sp>
        <p:nvSpPr>
          <p:cNvPr id="48375" name="Line 247"/>
          <p:cNvSpPr>
            <a:spLocks noChangeShapeType="1"/>
          </p:cNvSpPr>
          <p:nvPr/>
        </p:nvSpPr>
        <p:spPr bwMode="auto">
          <a:xfrm>
            <a:off x="2347913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7" name="Text Box 249"/>
          <p:cNvSpPr txBox="1">
            <a:spLocks noChangeArrowheads="1"/>
          </p:cNvSpPr>
          <p:nvPr/>
        </p:nvSpPr>
        <p:spPr bwMode="auto">
          <a:xfrm>
            <a:off x="2000250" y="4800600"/>
            <a:ext cx="703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Key</a:t>
            </a:r>
          </a:p>
          <a:p>
            <a:r>
              <a:rPr lang="en-US"/>
              <a:t>board</a:t>
            </a:r>
          </a:p>
        </p:txBody>
      </p:sp>
      <p:sp>
        <p:nvSpPr>
          <p:cNvPr id="48378" name="Line 250"/>
          <p:cNvSpPr>
            <a:spLocks noChangeShapeType="1"/>
          </p:cNvSpPr>
          <p:nvPr/>
        </p:nvSpPr>
        <p:spPr bwMode="auto">
          <a:xfrm>
            <a:off x="36131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9" name="Text Box 251"/>
          <p:cNvSpPr txBox="1">
            <a:spLocks noChangeArrowheads="1"/>
          </p:cNvSpPr>
          <p:nvPr/>
        </p:nvSpPr>
        <p:spPr bwMode="auto">
          <a:xfrm>
            <a:off x="3155950" y="4800600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Monitor</a:t>
            </a:r>
          </a:p>
        </p:txBody>
      </p:sp>
      <p:sp>
        <p:nvSpPr>
          <p:cNvPr id="48386" name="Line 258"/>
          <p:cNvSpPr>
            <a:spLocks noChangeShapeType="1"/>
          </p:cNvSpPr>
          <p:nvPr/>
        </p:nvSpPr>
        <p:spPr bwMode="auto">
          <a:xfrm>
            <a:off x="5943600" y="5715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7" name="AutoShape 259"/>
          <p:cNvSpPr>
            <a:spLocks noChangeArrowheads="1"/>
          </p:cNvSpPr>
          <p:nvPr/>
        </p:nvSpPr>
        <p:spPr bwMode="auto">
          <a:xfrm>
            <a:off x="5613400" y="60960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3" name="AutoShape 235"/>
          <p:cNvSpPr>
            <a:spLocks noChangeArrowheads="1"/>
          </p:cNvSpPr>
          <p:nvPr/>
        </p:nvSpPr>
        <p:spPr bwMode="auto">
          <a:xfrm>
            <a:off x="304800" y="3111500"/>
            <a:ext cx="7734300" cy="393700"/>
          </a:xfrm>
          <a:prstGeom prst="leftRightArrow">
            <a:avLst>
              <a:gd name="adj1" fmla="val 48611"/>
              <a:gd name="adj2" fmla="val 10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9" name="Rectangle 261"/>
          <p:cNvSpPr>
            <a:spLocks noChangeArrowheads="1"/>
          </p:cNvSpPr>
          <p:nvPr/>
        </p:nvSpPr>
        <p:spPr bwMode="auto">
          <a:xfrm>
            <a:off x="1525588" y="3281363"/>
            <a:ext cx="166687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0" name="Rectangle 262"/>
          <p:cNvSpPr>
            <a:spLocks noChangeArrowheads="1"/>
          </p:cNvSpPr>
          <p:nvPr/>
        </p:nvSpPr>
        <p:spPr bwMode="auto">
          <a:xfrm>
            <a:off x="3514725" y="32718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2" name="Rectangle 264"/>
          <p:cNvSpPr>
            <a:spLocks noChangeArrowheads="1"/>
          </p:cNvSpPr>
          <p:nvPr/>
        </p:nvSpPr>
        <p:spPr bwMode="auto">
          <a:xfrm>
            <a:off x="5848350" y="32623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3" name="Text Box 265"/>
          <p:cNvSpPr txBox="1">
            <a:spLocks noChangeArrowheads="1"/>
          </p:cNvSpPr>
          <p:nvPr/>
        </p:nvSpPr>
        <p:spPr bwMode="auto">
          <a:xfrm>
            <a:off x="4451350" y="34163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bus</a:t>
            </a:r>
          </a:p>
        </p:txBody>
      </p:sp>
      <p:sp>
        <p:nvSpPr>
          <p:cNvPr id="48394" name="Rectangle 266"/>
          <p:cNvSpPr>
            <a:spLocks noChangeArrowheads="1"/>
          </p:cNvSpPr>
          <p:nvPr/>
        </p:nvSpPr>
        <p:spPr bwMode="auto">
          <a:xfrm>
            <a:off x="4738688" y="32004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5" name="Rectangle 267"/>
          <p:cNvSpPr>
            <a:spLocks noChangeArrowheads="1"/>
          </p:cNvSpPr>
          <p:nvPr/>
        </p:nvSpPr>
        <p:spPr bwMode="auto">
          <a:xfrm>
            <a:off x="66294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6" name="Rectangle 268"/>
          <p:cNvSpPr>
            <a:spLocks noChangeArrowheads="1"/>
          </p:cNvSpPr>
          <p:nvPr/>
        </p:nvSpPr>
        <p:spPr bwMode="auto">
          <a:xfrm>
            <a:off x="69342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7" name="Rectangle 269"/>
          <p:cNvSpPr>
            <a:spLocks noChangeArrowheads="1"/>
          </p:cNvSpPr>
          <p:nvPr/>
        </p:nvSpPr>
        <p:spPr bwMode="auto">
          <a:xfrm>
            <a:off x="72390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8" name="Text Box 270"/>
          <p:cNvSpPr txBox="1">
            <a:spLocks noChangeArrowheads="1"/>
          </p:cNvSpPr>
          <p:nvPr/>
        </p:nvSpPr>
        <p:spPr bwMode="auto">
          <a:xfrm>
            <a:off x="6615113" y="3505200"/>
            <a:ext cx="20145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Expansion slots for</a:t>
            </a:r>
          </a:p>
          <a:p>
            <a:pPr algn="l"/>
            <a:r>
              <a:rPr lang="en-US"/>
              <a:t>other devices such</a:t>
            </a:r>
          </a:p>
          <a:p>
            <a:pPr algn="l"/>
            <a:r>
              <a:rPr lang="en-US"/>
              <a:t>as network adapters</a:t>
            </a:r>
          </a:p>
          <a:p>
            <a:pPr algn="l"/>
            <a:endParaRPr lang="en-US"/>
          </a:p>
        </p:txBody>
      </p:sp>
      <p:sp>
        <p:nvSpPr>
          <p:cNvPr id="48401" name="Rectangle 273"/>
          <p:cNvSpPr>
            <a:spLocks noChangeArrowheads="1"/>
          </p:cNvSpPr>
          <p:nvPr/>
        </p:nvSpPr>
        <p:spPr bwMode="auto">
          <a:xfrm>
            <a:off x="5257800" y="51943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 </a:t>
            </a:r>
          </a:p>
          <a:p>
            <a:r>
              <a:rPr lang="en-US"/>
              <a:t>controller</a:t>
            </a:r>
          </a:p>
        </p:txBody>
      </p:sp>
      <p:sp>
        <p:nvSpPr>
          <p:cNvPr id="48402" name="Line 274"/>
          <p:cNvSpPr>
            <a:spLocks noChangeShapeType="1"/>
          </p:cNvSpPr>
          <p:nvPr/>
        </p:nvSpPr>
        <p:spPr bwMode="auto">
          <a:xfrm>
            <a:off x="5943600" y="4800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03" name="Rectangle 275"/>
          <p:cNvSpPr>
            <a:spLocks noChangeArrowheads="1"/>
          </p:cNvSpPr>
          <p:nvPr/>
        </p:nvSpPr>
        <p:spPr bwMode="auto">
          <a:xfrm>
            <a:off x="5181600" y="5105400"/>
            <a:ext cx="1447800" cy="1676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05" name="Text Box 277"/>
          <p:cNvSpPr txBox="1">
            <a:spLocks noChangeArrowheads="1"/>
          </p:cNvSpPr>
          <p:nvPr/>
        </p:nvSpPr>
        <p:spPr bwMode="auto">
          <a:xfrm>
            <a:off x="6630988" y="5715000"/>
            <a:ext cx="1076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Disk drive</a:t>
            </a:r>
          </a:p>
        </p:txBody>
      </p:sp>
      <p:sp>
        <p:nvSpPr>
          <p:cNvPr id="48406" name="Line 278"/>
          <p:cNvSpPr>
            <a:spLocks noChangeShapeType="1"/>
          </p:cNvSpPr>
          <p:nvPr/>
        </p:nvSpPr>
        <p:spPr bwMode="auto">
          <a:xfrm>
            <a:off x="1624013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07" name="Text Box 279"/>
          <p:cNvSpPr txBox="1">
            <a:spLocks noChangeArrowheads="1"/>
          </p:cNvSpPr>
          <p:nvPr/>
        </p:nvSpPr>
        <p:spPr bwMode="auto">
          <a:xfrm>
            <a:off x="1314450" y="4800600"/>
            <a:ext cx="6905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Solid </a:t>
            </a:r>
          </a:p>
          <a:p>
            <a:r>
              <a:rPr lang="en-US"/>
              <a:t>state </a:t>
            </a:r>
          </a:p>
          <a:p>
            <a:r>
              <a:rPr lang="en-US"/>
              <a:t>disk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21290</TotalTime>
  <Pages>20</Pages>
  <Words>53</Words>
  <Application>Microsoft Macintosh PowerPoint</Application>
  <PresentationFormat>Letter Paper (8.5x11 in)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317</cp:revision>
  <cp:lastPrinted>2000-10-10T01:52:36Z</cp:lastPrinted>
  <dcterms:created xsi:type="dcterms:W3CDTF">1998-08-11T09:18:51Z</dcterms:created>
  <dcterms:modified xsi:type="dcterms:W3CDTF">2014-06-11T15:05:27Z</dcterms:modified>
</cp:coreProperties>
</file>