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6" y="-96"/>
      </p:cViewPr>
      <p:guideLst>
        <p:guide orient="horz" pos="38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0226F104-6D90-4B4A-B342-5B9B74E3EBC3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53099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16340B5C-40F8-9343-B3AD-7B429EA96D22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077962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6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5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298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72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868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63" name="Group 235"/>
          <p:cNvGrpSpPr>
            <a:grpSpLocks noChangeAspect="1"/>
          </p:cNvGrpSpPr>
          <p:nvPr/>
        </p:nvGrpSpPr>
        <p:grpSpPr bwMode="auto">
          <a:xfrm>
            <a:off x="76200" y="-52388"/>
            <a:ext cx="7920038" cy="3140076"/>
            <a:chOff x="331" y="-35"/>
            <a:chExt cx="4325" cy="1715"/>
          </a:xfrm>
        </p:grpSpPr>
        <p:sp>
          <p:nvSpPr>
            <p:cNvPr id="48274" name="Rectangle 146"/>
            <p:cNvSpPr>
              <a:spLocks noChangeAspect="1" noChangeArrowheads="1"/>
            </p:cNvSpPr>
            <p:nvPr/>
          </p:nvSpPr>
          <p:spPr bwMode="auto">
            <a:xfrm>
              <a:off x="4083" y="1104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Main</a:t>
              </a:r>
            </a:p>
            <a:p>
              <a:r>
                <a:rPr lang="en-US"/>
                <a:t>memory</a:t>
              </a:r>
            </a:p>
          </p:txBody>
        </p:sp>
        <p:sp>
          <p:nvSpPr>
            <p:cNvPr id="48329" name="AutoShape 201"/>
            <p:cNvSpPr>
              <a:spLocks noChangeAspect="1" noChangeArrowheads="1"/>
            </p:cNvSpPr>
            <p:nvPr/>
          </p:nvSpPr>
          <p:spPr bwMode="auto">
            <a:xfrm>
              <a:off x="3123" y="1200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0" name="Rectangle 202"/>
            <p:cNvSpPr>
              <a:spLocks noChangeAspect="1" noChangeArrowheads="1"/>
            </p:cNvSpPr>
            <p:nvPr/>
          </p:nvSpPr>
          <p:spPr bwMode="auto">
            <a:xfrm>
              <a:off x="2547" y="1220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I/O </a:t>
              </a:r>
            </a:p>
            <a:p>
              <a:r>
                <a:rPr lang="en-US"/>
                <a:t>bridge</a:t>
              </a:r>
            </a:p>
          </p:txBody>
        </p:sp>
        <p:sp>
          <p:nvSpPr>
            <p:cNvPr id="48333" name="AutoShape 205"/>
            <p:cNvSpPr>
              <a:spLocks noChangeAspect="1" noChangeArrowheads="1"/>
            </p:cNvSpPr>
            <p:nvPr/>
          </p:nvSpPr>
          <p:spPr bwMode="auto">
            <a:xfrm>
              <a:off x="1629" y="1200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4" name="Rectangle 206"/>
            <p:cNvSpPr>
              <a:spLocks noChangeAspect="1" noChangeArrowheads="1"/>
            </p:cNvSpPr>
            <p:nvPr/>
          </p:nvSpPr>
          <p:spPr bwMode="auto">
            <a:xfrm>
              <a:off x="432" y="1220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Bus interface</a:t>
              </a:r>
            </a:p>
          </p:txBody>
        </p:sp>
        <p:sp>
          <p:nvSpPr>
            <p:cNvPr id="48335" name="Rectangle 207"/>
            <p:cNvSpPr>
              <a:spLocks noChangeAspect="1" noChangeArrowheads="1"/>
            </p:cNvSpPr>
            <p:nvPr/>
          </p:nvSpPr>
          <p:spPr bwMode="auto">
            <a:xfrm>
              <a:off x="1009" y="38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6" name="Rectangle 208"/>
            <p:cNvSpPr>
              <a:spLocks noChangeAspect="1" noChangeArrowheads="1"/>
            </p:cNvSpPr>
            <p:nvPr/>
          </p:nvSpPr>
          <p:spPr bwMode="auto">
            <a:xfrm>
              <a:off x="1009" y="48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8" name="Rectangle 210"/>
            <p:cNvSpPr>
              <a:spLocks noChangeAspect="1" noChangeArrowheads="1"/>
            </p:cNvSpPr>
            <p:nvPr/>
          </p:nvSpPr>
          <p:spPr bwMode="auto">
            <a:xfrm>
              <a:off x="1009" y="57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9" name="Rectangle 211"/>
            <p:cNvSpPr>
              <a:spLocks noChangeAspect="1" noChangeArrowheads="1"/>
            </p:cNvSpPr>
            <p:nvPr/>
          </p:nvSpPr>
          <p:spPr bwMode="auto">
            <a:xfrm>
              <a:off x="1009" y="67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0" name="Rectangle 212"/>
            <p:cNvSpPr>
              <a:spLocks noChangeAspect="1" noChangeArrowheads="1"/>
            </p:cNvSpPr>
            <p:nvPr/>
          </p:nvSpPr>
          <p:spPr bwMode="auto">
            <a:xfrm>
              <a:off x="1009" y="76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2" name="AutoShape 214"/>
            <p:cNvSpPr>
              <a:spLocks noChangeAspect="1" noChangeArrowheads="1"/>
            </p:cNvSpPr>
            <p:nvPr/>
          </p:nvSpPr>
          <p:spPr bwMode="auto">
            <a:xfrm>
              <a:off x="1496" y="384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3" name="AutoShape 215"/>
            <p:cNvSpPr>
              <a:spLocks noChangeAspect="1" noChangeArrowheads="1"/>
            </p:cNvSpPr>
            <p:nvPr/>
          </p:nvSpPr>
          <p:spPr bwMode="auto">
            <a:xfrm flipH="1">
              <a:off x="1440" y="624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8" name="Rectangle 220"/>
            <p:cNvSpPr>
              <a:spLocks noChangeAspect="1" noChangeArrowheads="1"/>
            </p:cNvSpPr>
            <p:nvPr/>
          </p:nvSpPr>
          <p:spPr bwMode="auto">
            <a:xfrm>
              <a:off x="1776" y="288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ALU</a:t>
              </a:r>
            </a:p>
          </p:txBody>
        </p:sp>
        <p:sp>
          <p:nvSpPr>
            <p:cNvPr id="48349" name="Text Box 221"/>
            <p:cNvSpPr txBox="1">
              <a:spLocks noChangeAspect="1" noChangeArrowheads="1"/>
            </p:cNvSpPr>
            <p:nvPr/>
          </p:nvSpPr>
          <p:spPr bwMode="auto">
            <a:xfrm>
              <a:off x="894" y="196"/>
              <a:ext cx="68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Register file</a:t>
              </a:r>
            </a:p>
          </p:txBody>
        </p:sp>
        <p:sp>
          <p:nvSpPr>
            <p:cNvPr id="48350" name="AutoShape 222"/>
            <p:cNvSpPr>
              <a:spLocks noChangeAspect="1" noChangeArrowheads="1"/>
            </p:cNvSpPr>
            <p:nvPr/>
          </p:nvSpPr>
          <p:spPr bwMode="auto">
            <a:xfrm>
              <a:off x="1056" y="912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51" name="Rectangle 223"/>
            <p:cNvSpPr>
              <a:spLocks noChangeAspect="1" noChangeArrowheads="1"/>
            </p:cNvSpPr>
            <p:nvPr/>
          </p:nvSpPr>
          <p:spPr bwMode="auto">
            <a:xfrm>
              <a:off x="336" y="144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53" name="Text Box 225"/>
            <p:cNvSpPr txBox="1">
              <a:spLocks noChangeAspect="1" noChangeArrowheads="1"/>
            </p:cNvSpPr>
            <p:nvPr/>
          </p:nvSpPr>
          <p:spPr bwMode="auto">
            <a:xfrm>
              <a:off x="331" y="-35"/>
              <a:ext cx="568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CPU chip</a:t>
              </a:r>
            </a:p>
          </p:txBody>
        </p:sp>
        <p:sp>
          <p:nvSpPr>
            <p:cNvPr id="48357" name="Text Box 229"/>
            <p:cNvSpPr txBox="1">
              <a:spLocks noChangeAspect="1" noChangeArrowheads="1"/>
            </p:cNvSpPr>
            <p:nvPr/>
          </p:nvSpPr>
          <p:spPr bwMode="auto">
            <a:xfrm>
              <a:off x="2302" y="782"/>
              <a:ext cx="681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System bus</a:t>
              </a:r>
            </a:p>
          </p:txBody>
        </p:sp>
        <p:sp>
          <p:nvSpPr>
            <p:cNvPr id="48358" name="Line 230"/>
            <p:cNvSpPr>
              <a:spLocks noChangeAspect="1" noChangeShapeType="1"/>
            </p:cNvSpPr>
            <p:nvPr/>
          </p:nvSpPr>
          <p:spPr bwMode="auto">
            <a:xfrm flipH="1">
              <a:off x="2112" y="960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59" name="Text Box 231"/>
            <p:cNvSpPr txBox="1">
              <a:spLocks noChangeAspect="1" noChangeArrowheads="1"/>
            </p:cNvSpPr>
            <p:nvPr/>
          </p:nvSpPr>
          <p:spPr bwMode="auto">
            <a:xfrm>
              <a:off x="3224" y="782"/>
              <a:ext cx="712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Memory bus</a:t>
              </a:r>
            </a:p>
          </p:txBody>
        </p:sp>
        <p:sp>
          <p:nvSpPr>
            <p:cNvPr id="48360" name="Line 232"/>
            <p:cNvSpPr>
              <a:spLocks noChangeAspect="1" noChangeShapeType="1"/>
            </p:cNvSpPr>
            <p:nvPr/>
          </p:nvSpPr>
          <p:spPr bwMode="auto">
            <a:xfrm>
              <a:off x="3552" y="96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19619</TotalTime>
  <Pages>20</Pages>
  <Words>17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307</cp:revision>
  <cp:lastPrinted>2000-10-10T03:48:41Z</cp:lastPrinted>
  <dcterms:created xsi:type="dcterms:W3CDTF">1998-08-11T09:18:51Z</dcterms:created>
  <dcterms:modified xsi:type="dcterms:W3CDTF">2014-06-11T15:05:07Z</dcterms:modified>
</cp:coreProperties>
</file>