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84" y="-672"/>
      </p:cViewPr>
      <p:guideLst>
        <p:guide orient="horz" pos="244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CF535197-7039-B84B-9AE3-D3DA1600A16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4269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84F35B0-775A-CF4A-9F45-299A20108198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63572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4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69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8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90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28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3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rrowheads="1"/>
          </p:cNvSpPr>
          <p:nvPr/>
        </p:nvSpPr>
        <p:spPr bwMode="auto">
          <a:xfrm>
            <a:off x="5872163" y="1387475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348163" y="153987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433763" y="1571625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1976438" y="1539875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992188" y="2444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992188" y="3968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992188" y="5492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992188" y="7016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992188" y="85407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765300" y="24447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676400" y="62547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209800" y="9207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723900" y="-76200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066800" y="108267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3" name="Line 235"/>
          <p:cNvSpPr>
            <a:spLocks noChangeShapeType="1"/>
          </p:cNvSpPr>
          <p:nvPr/>
        </p:nvSpPr>
        <p:spPr bwMode="auto">
          <a:xfrm>
            <a:off x="1905000" y="1768475"/>
            <a:ext cx="396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76200" y="1571625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67" name="Text Box 239"/>
          <p:cNvSpPr txBox="1">
            <a:spLocks noChangeArrowheads="1"/>
          </p:cNvSpPr>
          <p:nvPr/>
        </p:nvSpPr>
        <p:spPr bwMode="auto">
          <a:xfrm>
            <a:off x="4870450" y="1387475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8371" name="Text Box 243"/>
          <p:cNvSpPr txBox="1">
            <a:spLocks noChangeArrowheads="1"/>
          </p:cNvSpPr>
          <p:nvPr/>
        </p:nvSpPr>
        <p:spPr bwMode="auto">
          <a:xfrm>
            <a:off x="6748463" y="132080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372" name="Text Box 244"/>
          <p:cNvSpPr txBox="1">
            <a:spLocks noChangeArrowheads="1"/>
          </p:cNvSpPr>
          <p:nvPr/>
        </p:nvSpPr>
        <p:spPr bwMode="auto">
          <a:xfrm>
            <a:off x="6742113" y="1824038"/>
            <a:ext cx="268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A</a:t>
            </a:r>
          </a:p>
        </p:txBody>
      </p:sp>
      <p:sp>
        <p:nvSpPr>
          <p:cNvPr id="48373" name="Rectangle 245"/>
          <p:cNvSpPr>
            <a:spLocks noChangeArrowheads="1"/>
          </p:cNvSpPr>
          <p:nvPr/>
        </p:nvSpPr>
        <p:spPr bwMode="auto">
          <a:xfrm>
            <a:off x="5867400" y="186055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x</a:t>
            </a:r>
          </a:p>
        </p:txBody>
      </p:sp>
      <p:sp>
        <p:nvSpPr>
          <p:cNvPr id="48374" name="Text Box 246"/>
          <p:cNvSpPr txBox="1">
            <a:spLocks noChangeArrowheads="1"/>
          </p:cNvSpPr>
          <p:nvPr/>
        </p:nvSpPr>
        <p:spPr bwMode="auto">
          <a:xfrm>
            <a:off x="5594350" y="1050925"/>
            <a:ext cx="1416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Main memory</a:t>
            </a:r>
          </a:p>
        </p:txBody>
      </p:sp>
      <p:sp>
        <p:nvSpPr>
          <p:cNvPr id="48375" name="Text Box 247"/>
          <p:cNvSpPr txBox="1">
            <a:spLocks noChangeArrowheads="1"/>
          </p:cNvSpPr>
          <p:nvPr/>
        </p:nvSpPr>
        <p:spPr bwMode="auto">
          <a:xfrm>
            <a:off x="3352800" y="1279525"/>
            <a:ext cx="1077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bridge</a:t>
            </a:r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305931" y="576848"/>
            <a:ext cx="677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ax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19567</TotalTime>
  <Pages>20</Pages>
  <Words>18</Words>
  <Application>Microsoft Macintosh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311</cp:revision>
  <cp:lastPrinted>2002-01-24T03:24:24Z</cp:lastPrinted>
  <dcterms:created xsi:type="dcterms:W3CDTF">1998-08-11T09:18:51Z</dcterms:created>
  <dcterms:modified xsi:type="dcterms:W3CDTF">2014-09-16T22:31:04Z</dcterms:modified>
</cp:coreProperties>
</file>