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84" y="-672"/>
      </p:cViewPr>
      <p:guideLst>
        <p:guide orient="horz" pos="384"/>
        <p:guide pos="40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A5DF7777-66D3-0B42-93AC-5B6711C2DBCA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2667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C81AB4BE-D241-F34D-AE96-D6F283C18F4F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709073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89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5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33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39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29" name="AutoShape 201"/>
          <p:cNvSpPr>
            <a:spLocks noChangeArrowheads="1"/>
          </p:cNvSpPr>
          <p:nvPr/>
        </p:nvSpPr>
        <p:spPr bwMode="auto">
          <a:xfrm>
            <a:off x="4348163" y="15240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0" name="Rectangle 202"/>
          <p:cNvSpPr>
            <a:spLocks noChangeArrowheads="1"/>
          </p:cNvSpPr>
          <p:nvPr/>
        </p:nvSpPr>
        <p:spPr bwMode="auto">
          <a:xfrm>
            <a:off x="3433763" y="15557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" name="AutoShape 205"/>
          <p:cNvSpPr>
            <a:spLocks noChangeArrowheads="1"/>
          </p:cNvSpPr>
          <p:nvPr/>
        </p:nvSpPr>
        <p:spPr bwMode="auto">
          <a:xfrm>
            <a:off x="1976438" y="15240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" name="Rectangle 207"/>
          <p:cNvSpPr>
            <a:spLocks noChangeArrowheads="1"/>
          </p:cNvSpPr>
          <p:nvPr/>
        </p:nvSpPr>
        <p:spPr bwMode="auto">
          <a:xfrm>
            <a:off x="992188" y="228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rrowheads="1"/>
          </p:cNvSpPr>
          <p:nvPr/>
        </p:nvSpPr>
        <p:spPr bwMode="auto">
          <a:xfrm>
            <a:off x="992188" y="381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rrowheads="1"/>
          </p:cNvSpPr>
          <p:nvPr/>
        </p:nvSpPr>
        <p:spPr bwMode="auto">
          <a:xfrm>
            <a:off x="992188" y="533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rrowheads="1"/>
          </p:cNvSpPr>
          <p:nvPr/>
        </p:nvSpPr>
        <p:spPr bwMode="auto">
          <a:xfrm>
            <a:off x="992188" y="685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0" name="Rectangle 212"/>
          <p:cNvSpPr>
            <a:spLocks noChangeArrowheads="1"/>
          </p:cNvSpPr>
          <p:nvPr/>
        </p:nvSpPr>
        <p:spPr bwMode="auto">
          <a:xfrm>
            <a:off x="992188" y="838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rrowheads="1"/>
          </p:cNvSpPr>
          <p:nvPr/>
        </p:nvSpPr>
        <p:spPr bwMode="auto">
          <a:xfrm>
            <a:off x="1765300" y="228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rrowheads="1"/>
          </p:cNvSpPr>
          <p:nvPr/>
        </p:nvSpPr>
        <p:spPr bwMode="auto">
          <a:xfrm flipH="1">
            <a:off x="1676400" y="609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rrowheads="1"/>
          </p:cNvSpPr>
          <p:nvPr/>
        </p:nvSpPr>
        <p:spPr bwMode="auto">
          <a:xfrm>
            <a:off x="2209800" y="762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349" name="Text Box 221"/>
          <p:cNvSpPr txBox="1">
            <a:spLocks noChangeArrowheads="1"/>
          </p:cNvSpPr>
          <p:nvPr/>
        </p:nvSpPr>
        <p:spPr bwMode="auto">
          <a:xfrm>
            <a:off x="723900" y="-92075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350" name="AutoShape 222"/>
          <p:cNvSpPr>
            <a:spLocks noChangeArrowheads="1"/>
          </p:cNvSpPr>
          <p:nvPr/>
        </p:nvSpPr>
        <p:spPr bwMode="auto">
          <a:xfrm>
            <a:off x="1066800" y="10668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3" name="Line 235"/>
          <p:cNvSpPr>
            <a:spLocks noChangeShapeType="1"/>
          </p:cNvSpPr>
          <p:nvPr/>
        </p:nvSpPr>
        <p:spPr bwMode="auto">
          <a:xfrm>
            <a:off x="1905000" y="1752600"/>
            <a:ext cx="396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rrowheads="1"/>
          </p:cNvSpPr>
          <p:nvPr/>
        </p:nvSpPr>
        <p:spPr bwMode="auto">
          <a:xfrm>
            <a:off x="76200" y="15557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48367" name="Text Box 239"/>
          <p:cNvSpPr txBox="1">
            <a:spLocks noChangeArrowheads="1"/>
          </p:cNvSpPr>
          <p:nvPr/>
        </p:nvSpPr>
        <p:spPr bwMode="auto">
          <a:xfrm>
            <a:off x="4887913" y="1295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x</a:t>
            </a:r>
          </a:p>
        </p:txBody>
      </p:sp>
      <p:sp>
        <p:nvSpPr>
          <p:cNvPr id="48369" name="Rectangle 241"/>
          <p:cNvSpPr>
            <a:spLocks noChangeArrowheads="1"/>
          </p:cNvSpPr>
          <p:nvPr/>
        </p:nvSpPr>
        <p:spPr bwMode="auto">
          <a:xfrm>
            <a:off x="5872163" y="13716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0" name="Text Box 242"/>
          <p:cNvSpPr txBox="1">
            <a:spLocks noChangeArrowheads="1"/>
          </p:cNvSpPr>
          <p:nvPr/>
        </p:nvSpPr>
        <p:spPr bwMode="auto">
          <a:xfrm>
            <a:off x="6756400" y="13081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371" name="Text Box 243"/>
          <p:cNvSpPr txBox="1">
            <a:spLocks noChangeArrowheads="1"/>
          </p:cNvSpPr>
          <p:nvPr/>
        </p:nvSpPr>
        <p:spPr bwMode="auto">
          <a:xfrm>
            <a:off x="6767513" y="1798638"/>
            <a:ext cx="268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A</a:t>
            </a:r>
          </a:p>
        </p:txBody>
      </p:sp>
      <p:sp>
        <p:nvSpPr>
          <p:cNvPr id="48372" name="Rectangle 244"/>
          <p:cNvSpPr>
            <a:spLocks noChangeArrowheads="1"/>
          </p:cNvSpPr>
          <p:nvPr/>
        </p:nvSpPr>
        <p:spPr bwMode="auto">
          <a:xfrm>
            <a:off x="5867400" y="18446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x</a:t>
            </a:r>
            <a:endParaRPr lang="en-US" sz="1000"/>
          </a:p>
        </p:txBody>
      </p:sp>
      <p:sp>
        <p:nvSpPr>
          <p:cNvPr id="48373" name="Text Box 245"/>
          <p:cNvSpPr txBox="1">
            <a:spLocks noChangeArrowheads="1"/>
          </p:cNvSpPr>
          <p:nvPr/>
        </p:nvSpPr>
        <p:spPr bwMode="auto">
          <a:xfrm>
            <a:off x="5594350" y="990600"/>
            <a:ext cx="1416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Main memory</a:t>
            </a:r>
          </a:p>
        </p:txBody>
      </p:sp>
      <p:sp>
        <p:nvSpPr>
          <p:cNvPr id="48374" name="Text Box 246"/>
          <p:cNvSpPr txBox="1">
            <a:spLocks noChangeArrowheads="1"/>
          </p:cNvSpPr>
          <p:nvPr/>
        </p:nvSpPr>
        <p:spPr bwMode="auto">
          <a:xfrm>
            <a:off x="305931" y="576848"/>
            <a:ext cx="6771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ax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8375" name="Text Box 247"/>
          <p:cNvSpPr txBox="1">
            <a:spLocks noChangeArrowheads="1"/>
          </p:cNvSpPr>
          <p:nvPr/>
        </p:nvSpPr>
        <p:spPr bwMode="auto">
          <a:xfrm>
            <a:off x="3352800" y="1279525"/>
            <a:ext cx="1077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bridge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19556</TotalTime>
  <Pages>20</Pages>
  <Words>17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314</cp:revision>
  <cp:lastPrinted>2002-01-24T03:25:45Z</cp:lastPrinted>
  <dcterms:created xsi:type="dcterms:W3CDTF">1998-08-11T09:18:51Z</dcterms:created>
  <dcterms:modified xsi:type="dcterms:W3CDTF">2014-09-16T22:32:07Z</dcterms:modified>
</cp:coreProperties>
</file>