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384" y="-672"/>
      </p:cViewPr>
      <p:guideLst>
        <p:guide orient="horz" pos="38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/>
              <a:t>Page </a:t>
            </a:r>
            <a:fld id="{887C9528-06FE-8E40-BFB5-139317B9C900}" type="slidenum">
              <a:rPr lang="en-US"/>
              <a:pPr defTabSz="882650">
                <a:lnSpc>
                  <a:spcPct val="90000"/>
                </a:lnSpc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2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>
                <a:latin typeface="Century Gothic" charset="0"/>
              </a:rPr>
              <a:t>Page </a:t>
            </a:r>
            <a:fld id="{4D499171-BDEC-544E-9013-707208248F80}" type="slidenum">
              <a:rPr lang="en-US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585477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5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9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4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35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3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23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601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21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29" name="AutoShape 201"/>
          <p:cNvSpPr>
            <a:spLocks noChangeArrowheads="1"/>
          </p:cNvSpPr>
          <p:nvPr/>
        </p:nvSpPr>
        <p:spPr bwMode="auto">
          <a:xfrm>
            <a:off x="4348163" y="153987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330" name="Rectangle 202"/>
          <p:cNvSpPr>
            <a:spLocks noChangeArrowheads="1"/>
          </p:cNvSpPr>
          <p:nvPr/>
        </p:nvSpPr>
        <p:spPr bwMode="auto">
          <a:xfrm>
            <a:off x="3433763" y="1571625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333" name="AutoShape 205"/>
          <p:cNvSpPr>
            <a:spLocks noChangeArrowheads="1"/>
          </p:cNvSpPr>
          <p:nvPr/>
        </p:nvSpPr>
        <p:spPr bwMode="auto">
          <a:xfrm>
            <a:off x="1976438" y="1539875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" name="Rectangle 207"/>
          <p:cNvSpPr>
            <a:spLocks noChangeArrowheads="1"/>
          </p:cNvSpPr>
          <p:nvPr/>
        </p:nvSpPr>
        <p:spPr bwMode="auto">
          <a:xfrm>
            <a:off x="992188" y="24447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6" name="Rectangle 208"/>
          <p:cNvSpPr>
            <a:spLocks noChangeArrowheads="1"/>
          </p:cNvSpPr>
          <p:nvPr/>
        </p:nvSpPr>
        <p:spPr bwMode="auto">
          <a:xfrm>
            <a:off x="992188" y="39687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8" name="Rectangle 210"/>
          <p:cNvSpPr>
            <a:spLocks noChangeArrowheads="1"/>
          </p:cNvSpPr>
          <p:nvPr/>
        </p:nvSpPr>
        <p:spPr bwMode="auto">
          <a:xfrm>
            <a:off x="992188" y="54927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9" name="Rectangle 211"/>
          <p:cNvSpPr>
            <a:spLocks noChangeArrowheads="1"/>
          </p:cNvSpPr>
          <p:nvPr/>
        </p:nvSpPr>
        <p:spPr bwMode="auto">
          <a:xfrm>
            <a:off x="992188" y="70167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x</a:t>
            </a:r>
            <a:endParaRPr lang="en-US" sz="1000"/>
          </a:p>
        </p:txBody>
      </p:sp>
      <p:sp>
        <p:nvSpPr>
          <p:cNvPr id="48340" name="Rectangle 212"/>
          <p:cNvSpPr>
            <a:spLocks noChangeArrowheads="1"/>
          </p:cNvSpPr>
          <p:nvPr/>
        </p:nvSpPr>
        <p:spPr bwMode="auto">
          <a:xfrm>
            <a:off x="992188" y="85407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2" name="AutoShape 214"/>
          <p:cNvSpPr>
            <a:spLocks noChangeArrowheads="1"/>
          </p:cNvSpPr>
          <p:nvPr/>
        </p:nvSpPr>
        <p:spPr bwMode="auto">
          <a:xfrm>
            <a:off x="1765300" y="24447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3" name="AutoShape 215"/>
          <p:cNvSpPr>
            <a:spLocks noChangeArrowheads="1"/>
          </p:cNvSpPr>
          <p:nvPr/>
        </p:nvSpPr>
        <p:spPr bwMode="auto">
          <a:xfrm flipH="1">
            <a:off x="1676400" y="62547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8" name="Rectangle 220"/>
          <p:cNvSpPr>
            <a:spLocks noChangeArrowheads="1"/>
          </p:cNvSpPr>
          <p:nvPr/>
        </p:nvSpPr>
        <p:spPr bwMode="auto">
          <a:xfrm>
            <a:off x="2209800" y="9207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ALU</a:t>
            </a:r>
          </a:p>
        </p:txBody>
      </p:sp>
      <p:sp>
        <p:nvSpPr>
          <p:cNvPr id="48349" name="Text Box 221"/>
          <p:cNvSpPr txBox="1">
            <a:spLocks noChangeArrowheads="1"/>
          </p:cNvSpPr>
          <p:nvPr/>
        </p:nvSpPr>
        <p:spPr bwMode="auto">
          <a:xfrm>
            <a:off x="723900" y="-76200"/>
            <a:ext cx="125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Register file</a:t>
            </a:r>
          </a:p>
        </p:txBody>
      </p:sp>
      <p:sp>
        <p:nvSpPr>
          <p:cNvPr id="48350" name="AutoShape 222"/>
          <p:cNvSpPr>
            <a:spLocks noChangeArrowheads="1"/>
          </p:cNvSpPr>
          <p:nvPr/>
        </p:nvSpPr>
        <p:spPr bwMode="auto">
          <a:xfrm>
            <a:off x="1066800" y="108267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" name="Rectangle 206"/>
          <p:cNvSpPr>
            <a:spLocks noChangeArrowheads="1"/>
          </p:cNvSpPr>
          <p:nvPr/>
        </p:nvSpPr>
        <p:spPr bwMode="auto">
          <a:xfrm>
            <a:off x="76200" y="157162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Bus interface</a:t>
            </a:r>
          </a:p>
        </p:txBody>
      </p:sp>
      <p:sp>
        <p:nvSpPr>
          <p:cNvPr id="48369" name="Line 241"/>
          <p:cNvSpPr>
            <a:spLocks noChangeShapeType="1"/>
          </p:cNvSpPr>
          <p:nvPr/>
        </p:nvSpPr>
        <p:spPr bwMode="auto">
          <a:xfrm flipV="1">
            <a:off x="1371600" y="854075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0" name="Rectangle 242"/>
          <p:cNvSpPr>
            <a:spLocks noChangeArrowheads="1"/>
          </p:cNvSpPr>
          <p:nvPr/>
        </p:nvSpPr>
        <p:spPr bwMode="auto">
          <a:xfrm>
            <a:off x="5872163" y="1387475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373" name="Rectangle 245"/>
          <p:cNvSpPr>
            <a:spLocks noChangeArrowheads="1"/>
          </p:cNvSpPr>
          <p:nvPr/>
        </p:nvSpPr>
        <p:spPr bwMode="auto">
          <a:xfrm>
            <a:off x="5867400" y="186055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x</a:t>
            </a:r>
            <a:endParaRPr lang="en-US" sz="1000"/>
          </a:p>
        </p:txBody>
      </p:sp>
      <p:sp>
        <p:nvSpPr>
          <p:cNvPr id="48374" name="Text Box 246"/>
          <p:cNvSpPr txBox="1">
            <a:spLocks noChangeArrowheads="1"/>
          </p:cNvSpPr>
          <p:nvPr/>
        </p:nvSpPr>
        <p:spPr bwMode="auto">
          <a:xfrm>
            <a:off x="5594350" y="1050925"/>
            <a:ext cx="1416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Main memory</a:t>
            </a:r>
          </a:p>
        </p:txBody>
      </p:sp>
      <p:sp>
        <p:nvSpPr>
          <p:cNvPr id="48375" name="Text Box 247"/>
          <p:cNvSpPr txBox="1">
            <a:spLocks noChangeArrowheads="1"/>
          </p:cNvSpPr>
          <p:nvPr/>
        </p:nvSpPr>
        <p:spPr bwMode="auto">
          <a:xfrm>
            <a:off x="6756400" y="133032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8376" name="Text Box 248"/>
          <p:cNvSpPr txBox="1">
            <a:spLocks noChangeArrowheads="1"/>
          </p:cNvSpPr>
          <p:nvPr/>
        </p:nvSpPr>
        <p:spPr bwMode="auto">
          <a:xfrm>
            <a:off x="6756400" y="1824038"/>
            <a:ext cx="2682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A</a:t>
            </a:r>
          </a:p>
        </p:txBody>
      </p:sp>
      <p:sp>
        <p:nvSpPr>
          <p:cNvPr id="48377" name="Text Box 249"/>
          <p:cNvSpPr txBox="1">
            <a:spLocks noChangeArrowheads="1"/>
          </p:cNvSpPr>
          <p:nvPr/>
        </p:nvSpPr>
        <p:spPr bwMode="auto">
          <a:xfrm>
            <a:off x="305931" y="576848"/>
            <a:ext cx="6771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%</a:t>
            </a:r>
            <a:r>
              <a:rPr lang="en-US" sz="1600" dirty="0" err="1">
                <a:latin typeface="Courier New"/>
                <a:cs typeface="Courier New"/>
              </a:rPr>
              <a:t>r</a:t>
            </a:r>
            <a:r>
              <a:rPr lang="en-US" sz="1600" dirty="0" err="1" smtClean="0">
                <a:latin typeface="Courier New"/>
                <a:cs typeface="Courier New"/>
              </a:rPr>
              <a:t>ax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8378" name="Text Box 250"/>
          <p:cNvSpPr txBox="1">
            <a:spLocks noChangeArrowheads="1"/>
          </p:cNvSpPr>
          <p:nvPr/>
        </p:nvSpPr>
        <p:spPr bwMode="auto">
          <a:xfrm>
            <a:off x="3352800" y="1279525"/>
            <a:ext cx="1077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I/O bridge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22863</TotalTime>
  <Pages>20</Pages>
  <Words>17</Words>
  <Application>Microsoft Macintosh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312</cp:revision>
  <cp:lastPrinted>2001-07-02T18:58:57Z</cp:lastPrinted>
  <dcterms:created xsi:type="dcterms:W3CDTF">1998-08-11T09:18:51Z</dcterms:created>
  <dcterms:modified xsi:type="dcterms:W3CDTF">2014-09-16T22:32:50Z</dcterms:modified>
</cp:coreProperties>
</file>