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4" y="-672"/>
      </p:cViewPr>
      <p:guideLst>
        <p:guide orient="horz" pos="38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0DBFFCF7-A7A8-7C4A-8EA2-4C31634F6F14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17931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A1F6EA13-77F0-5449-A9DE-7F1650FE6C27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6169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2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50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1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05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63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4" name="Rectangle 146"/>
          <p:cNvSpPr>
            <a:spLocks noChangeArrowheads="1"/>
          </p:cNvSpPr>
          <p:nvPr/>
        </p:nvSpPr>
        <p:spPr bwMode="auto">
          <a:xfrm>
            <a:off x="5872163" y="13716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4348163" y="15240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3433763" y="15557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1976438" y="15240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992188" y="2286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992188" y="3810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992188" y="5334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992188" y="6858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y</a:t>
            </a:r>
            <a:endParaRPr lang="en-US" sz="1000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992188" y="8382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1765300" y="228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1676400" y="6096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2209800" y="762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723900" y="-92075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1066800" y="10668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76200" y="1555750"/>
            <a:ext cx="1873250" cy="577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367" name="Text Box 239"/>
          <p:cNvSpPr txBox="1">
            <a:spLocks noChangeArrowheads="1"/>
          </p:cNvSpPr>
          <p:nvPr/>
        </p:nvSpPr>
        <p:spPr bwMode="auto">
          <a:xfrm>
            <a:off x="4892675" y="13874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 i="1"/>
              <a:t>y</a:t>
            </a:r>
          </a:p>
        </p:txBody>
      </p:sp>
      <p:sp>
        <p:nvSpPr>
          <p:cNvPr id="48369" name="Line 241"/>
          <p:cNvSpPr>
            <a:spLocks noChangeShapeType="1"/>
          </p:cNvSpPr>
          <p:nvPr/>
        </p:nvSpPr>
        <p:spPr bwMode="auto">
          <a:xfrm>
            <a:off x="1371600" y="8382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3" name="Line 235"/>
          <p:cNvSpPr>
            <a:spLocks noChangeShapeType="1"/>
          </p:cNvSpPr>
          <p:nvPr/>
        </p:nvSpPr>
        <p:spPr bwMode="auto">
          <a:xfrm>
            <a:off x="1371600" y="1752600"/>
            <a:ext cx="449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2" name="Rectangle 244"/>
          <p:cNvSpPr>
            <a:spLocks noChangeArrowheads="1"/>
          </p:cNvSpPr>
          <p:nvPr/>
        </p:nvSpPr>
        <p:spPr bwMode="auto">
          <a:xfrm>
            <a:off x="5867400" y="1828800"/>
            <a:ext cx="914400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4" name="Text Box 246"/>
          <p:cNvSpPr txBox="1">
            <a:spLocks noChangeArrowheads="1"/>
          </p:cNvSpPr>
          <p:nvPr/>
        </p:nvSpPr>
        <p:spPr bwMode="auto">
          <a:xfrm>
            <a:off x="5670550" y="958850"/>
            <a:ext cx="1416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Main memory</a:t>
            </a:r>
          </a:p>
        </p:txBody>
      </p:sp>
      <p:sp>
        <p:nvSpPr>
          <p:cNvPr id="48375" name="Text Box 247"/>
          <p:cNvSpPr txBox="1">
            <a:spLocks noChangeArrowheads="1"/>
          </p:cNvSpPr>
          <p:nvPr/>
        </p:nvSpPr>
        <p:spPr bwMode="auto">
          <a:xfrm>
            <a:off x="6748463" y="1309688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376" name="Text Box 248"/>
          <p:cNvSpPr txBox="1">
            <a:spLocks noChangeArrowheads="1"/>
          </p:cNvSpPr>
          <p:nvPr/>
        </p:nvSpPr>
        <p:spPr bwMode="auto">
          <a:xfrm>
            <a:off x="6742113" y="1812925"/>
            <a:ext cx="268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A</a:t>
            </a:r>
          </a:p>
        </p:txBody>
      </p:sp>
      <p:sp>
        <p:nvSpPr>
          <p:cNvPr id="48377" name="Text Box 249"/>
          <p:cNvSpPr txBox="1">
            <a:spLocks noChangeArrowheads="1"/>
          </p:cNvSpPr>
          <p:nvPr/>
        </p:nvSpPr>
        <p:spPr bwMode="auto">
          <a:xfrm>
            <a:off x="305931" y="576848"/>
            <a:ext cx="6771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ax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8378" name="Text Box 250"/>
          <p:cNvSpPr txBox="1">
            <a:spLocks noChangeArrowheads="1"/>
          </p:cNvSpPr>
          <p:nvPr/>
        </p:nvSpPr>
        <p:spPr bwMode="auto">
          <a:xfrm>
            <a:off x="3352800" y="1279525"/>
            <a:ext cx="1077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bridge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19427</TotalTime>
  <Pages>20</Pages>
  <Words>17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313</cp:revision>
  <cp:lastPrinted>2001-05-22T03:44:01Z</cp:lastPrinted>
  <dcterms:created xsi:type="dcterms:W3CDTF">1998-08-11T09:18:51Z</dcterms:created>
  <dcterms:modified xsi:type="dcterms:W3CDTF">2014-09-16T22:34:06Z</dcterms:modified>
</cp:coreProperties>
</file>