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84" y="-672"/>
      </p:cViewPr>
      <p:guideLst>
        <p:guide orient="horz" pos="38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947AE655-E529-E245-B7CC-E726A4621DFC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25696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19D3A2B4-5CD3-4049-B625-287542D71FCB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140360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8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3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1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9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233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8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8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1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36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851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951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74" name="Rectangle 146"/>
          <p:cNvSpPr>
            <a:spLocks noChangeArrowheads="1"/>
          </p:cNvSpPr>
          <p:nvPr/>
        </p:nvSpPr>
        <p:spPr bwMode="auto">
          <a:xfrm>
            <a:off x="5872163" y="1387475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29" name="AutoShape 201"/>
          <p:cNvSpPr>
            <a:spLocks noChangeArrowheads="1"/>
          </p:cNvSpPr>
          <p:nvPr/>
        </p:nvSpPr>
        <p:spPr bwMode="auto">
          <a:xfrm>
            <a:off x="4348163" y="1539875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0" name="Rectangle 202"/>
          <p:cNvSpPr>
            <a:spLocks noChangeArrowheads="1"/>
          </p:cNvSpPr>
          <p:nvPr/>
        </p:nvSpPr>
        <p:spPr bwMode="auto">
          <a:xfrm>
            <a:off x="3433763" y="1571625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" name="AutoShape 205"/>
          <p:cNvSpPr>
            <a:spLocks noChangeArrowheads="1"/>
          </p:cNvSpPr>
          <p:nvPr/>
        </p:nvSpPr>
        <p:spPr bwMode="auto">
          <a:xfrm>
            <a:off x="1976438" y="1539875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5" name="Rectangle 207"/>
          <p:cNvSpPr>
            <a:spLocks noChangeArrowheads="1"/>
          </p:cNvSpPr>
          <p:nvPr/>
        </p:nvSpPr>
        <p:spPr bwMode="auto">
          <a:xfrm>
            <a:off x="992188" y="244475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6" name="Rectangle 208"/>
          <p:cNvSpPr>
            <a:spLocks noChangeArrowheads="1"/>
          </p:cNvSpPr>
          <p:nvPr/>
        </p:nvSpPr>
        <p:spPr bwMode="auto">
          <a:xfrm>
            <a:off x="992188" y="396875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8" name="Rectangle 210"/>
          <p:cNvSpPr>
            <a:spLocks noChangeArrowheads="1"/>
          </p:cNvSpPr>
          <p:nvPr/>
        </p:nvSpPr>
        <p:spPr bwMode="auto">
          <a:xfrm>
            <a:off x="992188" y="549275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9" name="Rectangle 211"/>
          <p:cNvSpPr>
            <a:spLocks noChangeArrowheads="1"/>
          </p:cNvSpPr>
          <p:nvPr/>
        </p:nvSpPr>
        <p:spPr bwMode="auto">
          <a:xfrm>
            <a:off x="992188" y="701675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y</a:t>
            </a:r>
            <a:endParaRPr lang="en-US" sz="1000"/>
          </a:p>
        </p:txBody>
      </p:sp>
      <p:sp>
        <p:nvSpPr>
          <p:cNvPr id="48340" name="Rectangle 212"/>
          <p:cNvSpPr>
            <a:spLocks noChangeArrowheads="1"/>
          </p:cNvSpPr>
          <p:nvPr/>
        </p:nvSpPr>
        <p:spPr bwMode="auto">
          <a:xfrm>
            <a:off x="992188" y="854075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2" name="AutoShape 214"/>
          <p:cNvSpPr>
            <a:spLocks noChangeArrowheads="1"/>
          </p:cNvSpPr>
          <p:nvPr/>
        </p:nvSpPr>
        <p:spPr bwMode="auto">
          <a:xfrm>
            <a:off x="1765300" y="24447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3" name="AutoShape 215"/>
          <p:cNvSpPr>
            <a:spLocks noChangeArrowheads="1"/>
          </p:cNvSpPr>
          <p:nvPr/>
        </p:nvSpPr>
        <p:spPr bwMode="auto">
          <a:xfrm flipH="1">
            <a:off x="1676400" y="62547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8" name="Rectangle 220"/>
          <p:cNvSpPr>
            <a:spLocks noChangeArrowheads="1"/>
          </p:cNvSpPr>
          <p:nvPr/>
        </p:nvSpPr>
        <p:spPr bwMode="auto">
          <a:xfrm>
            <a:off x="2209800" y="92075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ALU</a:t>
            </a:r>
          </a:p>
        </p:txBody>
      </p:sp>
      <p:sp>
        <p:nvSpPr>
          <p:cNvPr id="48349" name="Text Box 221"/>
          <p:cNvSpPr txBox="1">
            <a:spLocks noChangeArrowheads="1"/>
          </p:cNvSpPr>
          <p:nvPr/>
        </p:nvSpPr>
        <p:spPr bwMode="auto">
          <a:xfrm>
            <a:off x="723900" y="-76200"/>
            <a:ext cx="1255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Register file</a:t>
            </a:r>
          </a:p>
        </p:txBody>
      </p:sp>
      <p:sp>
        <p:nvSpPr>
          <p:cNvPr id="48350" name="AutoShape 222"/>
          <p:cNvSpPr>
            <a:spLocks noChangeArrowheads="1"/>
          </p:cNvSpPr>
          <p:nvPr/>
        </p:nvSpPr>
        <p:spPr bwMode="auto">
          <a:xfrm>
            <a:off x="1066800" y="1082675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" name="Rectangle 206"/>
          <p:cNvSpPr>
            <a:spLocks noChangeArrowheads="1"/>
          </p:cNvSpPr>
          <p:nvPr/>
        </p:nvSpPr>
        <p:spPr bwMode="auto">
          <a:xfrm>
            <a:off x="76200" y="1571625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Bus interface</a:t>
            </a:r>
          </a:p>
        </p:txBody>
      </p:sp>
      <p:sp>
        <p:nvSpPr>
          <p:cNvPr id="48372" name="Rectangle 244"/>
          <p:cNvSpPr>
            <a:spLocks noChangeArrowheads="1"/>
          </p:cNvSpPr>
          <p:nvPr/>
        </p:nvSpPr>
        <p:spPr bwMode="auto">
          <a:xfrm>
            <a:off x="5867400" y="18446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y</a:t>
            </a:r>
            <a:endParaRPr lang="en-US" sz="1000"/>
          </a:p>
        </p:txBody>
      </p:sp>
      <p:sp>
        <p:nvSpPr>
          <p:cNvPr id="48374" name="Text Box 246"/>
          <p:cNvSpPr txBox="1">
            <a:spLocks noChangeArrowheads="1"/>
          </p:cNvSpPr>
          <p:nvPr/>
        </p:nvSpPr>
        <p:spPr bwMode="auto">
          <a:xfrm>
            <a:off x="5670550" y="990600"/>
            <a:ext cx="1416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Main memory</a:t>
            </a:r>
          </a:p>
        </p:txBody>
      </p:sp>
      <p:sp>
        <p:nvSpPr>
          <p:cNvPr id="48375" name="Text Box 247"/>
          <p:cNvSpPr txBox="1">
            <a:spLocks noChangeArrowheads="1"/>
          </p:cNvSpPr>
          <p:nvPr/>
        </p:nvSpPr>
        <p:spPr bwMode="auto">
          <a:xfrm>
            <a:off x="6748463" y="130968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48376" name="Text Box 248"/>
          <p:cNvSpPr txBox="1">
            <a:spLocks noChangeArrowheads="1"/>
          </p:cNvSpPr>
          <p:nvPr/>
        </p:nvSpPr>
        <p:spPr bwMode="auto">
          <a:xfrm>
            <a:off x="6742113" y="1812925"/>
            <a:ext cx="268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A</a:t>
            </a:r>
          </a:p>
        </p:txBody>
      </p:sp>
      <p:sp>
        <p:nvSpPr>
          <p:cNvPr id="48377" name="Text Box 249"/>
          <p:cNvSpPr txBox="1">
            <a:spLocks noChangeArrowheads="1"/>
          </p:cNvSpPr>
          <p:nvPr/>
        </p:nvSpPr>
        <p:spPr bwMode="auto">
          <a:xfrm>
            <a:off x="305931" y="576848"/>
            <a:ext cx="6771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%</a:t>
            </a:r>
            <a:r>
              <a:rPr lang="en-US" dirty="0" err="1">
                <a:latin typeface="Courier New"/>
                <a:cs typeface="Courier New"/>
              </a:rPr>
              <a:t>r</a:t>
            </a:r>
            <a:r>
              <a:rPr lang="en-US" dirty="0" err="1" smtClean="0">
                <a:latin typeface="Courier New"/>
                <a:cs typeface="Courier New"/>
              </a:rPr>
              <a:t>ax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8378" name="Text Box 250"/>
          <p:cNvSpPr txBox="1">
            <a:spLocks noChangeArrowheads="1"/>
          </p:cNvSpPr>
          <p:nvPr/>
        </p:nvSpPr>
        <p:spPr bwMode="auto">
          <a:xfrm>
            <a:off x="3352800" y="1279525"/>
            <a:ext cx="1077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I/O bridge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19426</TotalTime>
  <Pages>20</Pages>
  <Words>17</Words>
  <Application>Microsoft Macintosh PowerPoint</Application>
  <PresentationFormat>Letter Paper (8.5x11 in)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313</cp:revision>
  <cp:lastPrinted>2001-05-22T03:45:11Z</cp:lastPrinted>
  <dcterms:created xsi:type="dcterms:W3CDTF">1998-08-11T09:18:51Z</dcterms:created>
  <dcterms:modified xsi:type="dcterms:W3CDTF">2014-09-16T22:34:44Z</dcterms:modified>
</cp:coreProperties>
</file>