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984" y="-72"/>
      </p:cViewPr>
      <p:guideLst>
        <p:guide orient="horz" pos="2736"/>
        <p:guide pos="1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7332598-6E91-FB41-8D0C-CCD3E0E70E36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2641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F081B66-0E92-354C-A763-B10DF2E1B30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13518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09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9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0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08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2438400" y="47625"/>
            <a:ext cx="4267200" cy="9286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2590800" y="1524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3352800" y="152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78" name="Text Box 350"/>
          <p:cNvSpPr txBox="1">
            <a:spLocks noChangeArrowheads="1"/>
          </p:cNvSpPr>
          <p:nvPr/>
        </p:nvSpPr>
        <p:spPr bwMode="auto">
          <a:xfrm>
            <a:off x="1749425" y="290513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0:</a:t>
            </a:r>
          </a:p>
        </p:txBody>
      </p:sp>
      <p:sp>
        <p:nvSpPr>
          <p:cNvPr id="48485" name="AutoShape 357"/>
          <p:cNvSpPr>
            <a:spLocks/>
          </p:cNvSpPr>
          <p:nvPr/>
        </p:nvSpPr>
        <p:spPr bwMode="auto">
          <a:xfrm>
            <a:off x="6781800" y="47625"/>
            <a:ext cx="144463" cy="928688"/>
          </a:xfrm>
          <a:prstGeom prst="rightBrace">
            <a:avLst>
              <a:gd name="adj1" fmla="val 5357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6" name="Text Box 358"/>
          <p:cNvSpPr txBox="1">
            <a:spLocks noChangeArrowheads="1"/>
          </p:cNvSpPr>
          <p:nvPr/>
        </p:nvSpPr>
        <p:spPr bwMode="auto">
          <a:xfrm>
            <a:off x="6926263" y="334963"/>
            <a:ext cx="176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E=2</a:t>
            </a:r>
            <a:r>
              <a:rPr lang="en-US"/>
              <a:t>  lines per set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435225" y="1114425"/>
            <a:ext cx="4267200" cy="9286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1749425" y="1357313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1: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2435225" y="2347913"/>
            <a:ext cx="4267200" cy="9286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1431925" y="2590800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</a:t>
            </a:r>
            <a:r>
              <a:rPr lang="en-US" i="1"/>
              <a:t>S </a:t>
            </a:r>
            <a:r>
              <a:rPr lang="en-US"/>
              <a:t>- 1:</a:t>
            </a:r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4267200" y="20431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4495800" y="1524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77" name="Rectangle 449"/>
          <p:cNvSpPr>
            <a:spLocks noChangeArrowheads="1"/>
          </p:cNvSpPr>
          <p:nvPr/>
        </p:nvSpPr>
        <p:spPr bwMode="auto">
          <a:xfrm>
            <a:off x="2590800" y="5334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3352800" y="533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4495800" y="5334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2590800" y="12192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3352800" y="1219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4495800" y="12192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2590800" y="16002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3352800" y="1600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4495800" y="16002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2590800" y="24384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3352800" y="2438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4495800" y="24384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2590800" y="28194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3352800" y="2819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4495800" y="2819400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19830</TotalTime>
  <Pages>20</Pages>
  <Words>42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2000-07-18T04:55:17Z</cp:lastPrinted>
  <dcterms:created xsi:type="dcterms:W3CDTF">1998-08-11T09:18:51Z</dcterms:created>
  <dcterms:modified xsi:type="dcterms:W3CDTF">2014-06-11T15:02:37Z</dcterms:modified>
</cp:coreProperties>
</file>