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0" y="-72"/>
      </p:cViewPr>
      <p:guideLst>
        <p:guide orient="horz" pos="270"/>
        <p:guide pos="5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56F19786-970C-7247-B538-3BB40A3C3339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3334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9C5486BC-9E7F-5E4A-9293-D4E86AE68659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302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6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22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7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8" name="Oval 70"/>
          <p:cNvSpPr>
            <a:spLocks noChangeArrowheads="1"/>
          </p:cNvSpPr>
          <p:nvPr/>
        </p:nvSpPr>
        <p:spPr bwMode="auto">
          <a:xfrm>
            <a:off x="1187450" y="969963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2" name="Oval 74"/>
          <p:cNvSpPr>
            <a:spLocks noChangeArrowheads="1"/>
          </p:cNvSpPr>
          <p:nvPr/>
        </p:nvSpPr>
        <p:spPr bwMode="auto">
          <a:xfrm>
            <a:off x="217488" y="206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3" name="Oval 75"/>
          <p:cNvSpPr>
            <a:spLocks noChangeArrowheads="1"/>
          </p:cNvSpPr>
          <p:nvPr/>
        </p:nvSpPr>
        <p:spPr bwMode="auto">
          <a:xfrm>
            <a:off x="407988" y="2063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4" name="Oval 76"/>
          <p:cNvSpPr>
            <a:spLocks noChangeArrowheads="1"/>
          </p:cNvSpPr>
          <p:nvPr/>
        </p:nvSpPr>
        <p:spPr bwMode="auto">
          <a:xfrm>
            <a:off x="598488" y="392113"/>
            <a:ext cx="3030537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5" name="Oval 77"/>
          <p:cNvSpPr>
            <a:spLocks noChangeArrowheads="1"/>
          </p:cNvSpPr>
          <p:nvPr/>
        </p:nvSpPr>
        <p:spPr bwMode="auto">
          <a:xfrm>
            <a:off x="788988" y="579438"/>
            <a:ext cx="2649537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6" name="Oval 78"/>
          <p:cNvSpPr>
            <a:spLocks noChangeArrowheads="1"/>
          </p:cNvSpPr>
          <p:nvPr/>
        </p:nvSpPr>
        <p:spPr bwMode="auto">
          <a:xfrm>
            <a:off x="977900" y="765175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7" name="Oval 79"/>
          <p:cNvSpPr>
            <a:spLocks noChangeArrowheads="1"/>
          </p:cNvSpPr>
          <p:nvPr/>
        </p:nvSpPr>
        <p:spPr bwMode="auto">
          <a:xfrm>
            <a:off x="1358900" y="11382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8" name="Oval 80"/>
          <p:cNvSpPr>
            <a:spLocks noChangeArrowheads="1"/>
          </p:cNvSpPr>
          <p:nvPr/>
        </p:nvSpPr>
        <p:spPr bwMode="auto">
          <a:xfrm>
            <a:off x="1549400" y="1323975"/>
            <a:ext cx="1128713" cy="1104900"/>
          </a:xfrm>
          <a:prstGeom prst="ellipse">
            <a:avLst/>
          </a:prstGeom>
          <a:solidFill>
            <a:srgbClr val="C0C0C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Spindle</a:t>
            </a:r>
          </a:p>
        </p:txBody>
      </p:sp>
      <p:sp>
        <p:nvSpPr>
          <p:cNvPr id="48226" name="Text Box 98"/>
          <p:cNvSpPr txBox="1">
            <a:spLocks noChangeArrowheads="1"/>
          </p:cNvSpPr>
          <p:nvPr/>
        </p:nvSpPr>
        <p:spPr bwMode="auto">
          <a:xfrm>
            <a:off x="1685925" y="349250"/>
            <a:ext cx="88423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Surface</a:t>
            </a:r>
          </a:p>
        </p:txBody>
      </p:sp>
      <p:sp>
        <p:nvSpPr>
          <p:cNvPr id="48228" name="Line 100"/>
          <p:cNvSpPr>
            <a:spLocks noChangeShapeType="1"/>
          </p:cNvSpPr>
          <p:nvPr/>
        </p:nvSpPr>
        <p:spPr bwMode="auto">
          <a:xfrm>
            <a:off x="314325" y="428625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29" name="Line 101"/>
          <p:cNvSpPr>
            <a:spLocks noChangeShapeType="1"/>
          </p:cNvSpPr>
          <p:nvPr/>
        </p:nvSpPr>
        <p:spPr bwMode="auto">
          <a:xfrm>
            <a:off x="587375" y="428625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32" name="Text Box 104"/>
          <p:cNvSpPr txBox="1">
            <a:spLocks noChangeArrowheads="1"/>
          </p:cNvSpPr>
          <p:nvPr/>
        </p:nvSpPr>
        <p:spPr bwMode="auto">
          <a:xfrm>
            <a:off x="-61913" y="139700"/>
            <a:ext cx="79375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Tracks</a:t>
            </a:r>
          </a:p>
        </p:txBody>
      </p:sp>
      <p:sp>
        <p:nvSpPr>
          <p:cNvPr id="48233" name="Oval 105"/>
          <p:cNvSpPr>
            <a:spLocks noChangeArrowheads="1"/>
          </p:cNvSpPr>
          <p:nvPr/>
        </p:nvSpPr>
        <p:spPr bwMode="auto">
          <a:xfrm>
            <a:off x="4826000" y="998538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5" name="Text Box 107"/>
          <p:cNvSpPr txBox="1">
            <a:spLocks noChangeArrowheads="1"/>
          </p:cNvSpPr>
          <p:nvPr/>
        </p:nvSpPr>
        <p:spPr bwMode="auto">
          <a:xfrm>
            <a:off x="5375275" y="577850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Track </a:t>
            </a:r>
            <a:r>
              <a:rPr lang="en-US" i="1"/>
              <a:t>k</a:t>
            </a:r>
          </a:p>
        </p:txBody>
      </p:sp>
      <p:grpSp>
        <p:nvGrpSpPr>
          <p:cNvPr id="48241" name="Group 113"/>
          <p:cNvGrpSpPr>
            <a:grpSpLocks/>
          </p:cNvGrpSpPr>
          <p:nvPr/>
        </p:nvGrpSpPr>
        <p:grpSpPr bwMode="auto">
          <a:xfrm>
            <a:off x="5762625" y="942975"/>
            <a:ext cx="1066800" cy="990600"/>
            <a:chOff x="4320" y="690"/>
            <a:chExt cx="672" cy="624"/>
          </a:xfrm>
        </p:grpSpPr>
        <p:sp>
          <p:nvSpPr>
            <p:cNvPr id="48237" name="Line 10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38" name="Line 11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39" name="Line 11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40" name="Line 11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8242" name="Group 114"/>
          <p:cNvGrpSpPr>
            <a:grpSpLocks/>
          </p:cNvGrpSpPr>
          <p:nvPr/>
        </p:nvGrpSpPr>
        <p:grpSpPr bwMode="auto">
          <a:xfrm flipV="1">
            <a:off x="5762625" y="1876425"/>
            <a:ext cx="1066800" cy="990600"/>
            <a:chOff x="4320" y="690"/>
            <a:chExt cx="672" cy="624"/>
          </a:xfrm>
        </p:grpSpPr>
        <p:sp>
          <p:nvSpPr>
            <p:cNvPr id="48243" name="Line 115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44" name="Line 116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45" name="Line 117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46" name="Line 118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8247" name="Group 119"/>
          <p:cNvGrpSpPr>
            <a:grpSpLocks/>
          </p:cNvGrpSpPr>
          <p:nvPr/>
        </p:nvGrpSpPr>
        <p:grpSpPr bwMode="auto">
          <a:xfrm flipH="1" flipV="1">
            <a:off x="4695825" y="1876425"/>
            <a:ext cx="1066800" cy="990600"/>
            <a:chOff x="4320" y="690"/>
            <a:chExt cx="672" cy="624"/>
          </a:xfrm>
        </p:grpSpPr>
        <p:sp>
          <p:nvSpPr>
            <p:cNvPr id="48248" name="Line 120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49" name="Line 121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50" name="Line 122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51" name="Line 123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8252" name="Group 124"/>
          <p:cNvGrpSpPr>
            <a:grpSpLocks/>
          </p:cNvGrpSpPr>
          <p:nvPr/>
        </p:nvGrpSpPr>
        <p:grpSpPr bwMode="auto">
          <a:xfrm flipH="1">
            <a:off x="4695825" y="942975"/>
            <a:ext cx="1066800" cy="990600"/>
            <a:chOff x="4320" y="690"/>
            <a:chExt cx="672" cy="624"/>
          </a:xfrm>
        </p:grpSpPr>
        <p:sp>
          <p:nvSpPr>
            <p:cNvPr id="48253" name="Line 125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54" name="Line 126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55" name="Line 127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56" name="Line 128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260" name="Text Box 132"/>
          <p:cNvSpPr txBox="1">
            <a:spLocks noChangeArrowheads="1"/>
          </p:cNvSpPr>
          <p:nvPr/>
        </p:nvSpPr>
        <p:spPr bwMode="auto">
          <a:xfrm>
            <a:off x="5318125" y="3276600"/>
            <a:ext cx="873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Sectors</a:t>
            </a:r>
          </a:p>
        </p:txBody>
      </p:sp>
      <p:sp>
        <p:nvSpPr>
          <p:cNvPr id="48261" name="Line 133"/>
          <p:cNvSpPr>
            <a:spLocks noChangeShapeType="1"/>
          </p:cNvSpPr>
          <p:nvPr/>
        </p:nvSpPr>
        <p:spPr bwMode="auto">
          <a:xfrm flipV="1">
            <a:off x="5534025" y="2819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62" name="Line 134"/>
          <p:cNvSpPr>
            <a:spLocks noChangeShapeType="1"/>
          </p:cNvSpPr>
          <p:nvPr/>
        </p:nvSpPr>
        <p:spPr bwMode="auto">
          <a:xfrm flipV="1">
            <a:off x="5991225" y="2819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64" name="AutoShape 136"/>
          <p:cNvSpPr>
            <a:spLocks noChangeArrowheads="1"/>
          </p:cNvSpPr>
          <p:nvPr/>
        </p:nvSpPr>
        <p:spPr bwMode="auto">
          <a:xfrm>
            <a:off x="3248025" y="17526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65" name="Text Box 137"/>
          <p:cNvSpPr txBox="1">
            <a:spLocks noChangeArrowheads="1"/>
          </p:cNvSpPr>
          <p:nvPr/>
        </p:nvSpPr>
        <p:spPr bwMode="auto">
          <a:xfrm>
            <a:off x="6430963" y="581025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Gaps</a:t>
            </a:r>
          </a:p>
        </p:txBody>
      </p:sp>
      <p:sp>
        <p:nvSpPr>
          <p:cNvPr id="48266" name="Line 138"/>
          <p:cNvSpPr>
            <a:spLocks noChangeShapeType="1"/>
          </p:cNvSpPr>
          <p:nvPr/>
        </p:nvSpPr>
        <p:spPr bwMode="auto">
          <a:xfrm flipH="1">
            <a:off x="6248400" y="885825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67" name="Line 139"/>
          <p:cNvSpPr>
            <a:spLocks noChangeShapeType="1"/>
          </p:cNvSpPr>
          <p:nvPr/>
        </p:nvSpPr>
        <p:spPr bwMode="auto">
          <a:xfrm flipV="1">
            <a:off x="6572250" y="933450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15627</TotalTime>
  <Pages>20</Pages>
  <Words>7</Words>
  <Application>Microsoft Macintosh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298</cp:revision>
  <cp:lastPrinted>2001-05-02T02:17:37Z</cp:lastPrinted>
  <dcterms:created xsi:type="dcterms:W3CDTF">1998-08-11T09:18:51Z</dcterms:created>
  <dcterms:modified xsi:type="dcterms:W3CDTF">2014-06-11T15:01:40Z</dcterms:modified>
</cp:coreProperties>
</file>