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96" r:id="rId2"/>
  </p:sldIdLst>
  <p:sldSz cx="9144000" cy="6858000" type="letter"/>
  <p:notesSz cx="6831013" cy="93964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DDDDDD"/>
    <a:srgbClr val="000004"/>
    <a:srgbClr val="0004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-1400" y="-80"/>
      </p:cViewPr>
      <p:guideLst>
        <p:guide orient="horz" pos="4080"/>
        <p:guide pos="307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40063" y="8951913"/>
            <a:ext cx="75247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/>
              <a:t>Page </a:t>
            </a:r>
            <a:fld id="{571F2178-19DD-7F4D-A402-746C7CE455D4}" type="slidenum">
              <a:rPr lang="en-US" sz="1200"/>
              <a:pPr defTabSz="882650">
                <a:lnSpc>
                  <a:spcPct val="90000"/>
                </a:lnSpc>
              </a:pPr>
              <a:t>‹#›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397211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2463"/>
            <a:ext cx="5008563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980" tIns="45183" rIns="91980" bIns="451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016250" y="8951913"/>
            <a:ext cx="798513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8753" tIns="45183" rIns="88753" bIns="45183">
            <a:spAutoFit/>
          </a:bodyPr>
          <a:lstStyle/>
          <a:p>
            <a:pPr defTabSz="882650">
              <a:lnSpc>
                <a:spcPct val="90000"/>
              </a:lnSpc>
            </a:pPr>
            <a:r>
              <a:rPr lang="en-US" sz="1200">
                <a:latin typeface="Century Gothic" charset="0"/>
              </a:rPr>
              <a:t>Page </a:t>
            </a:r>
            <a:fld id="{56E2BD2E-EF2C-9049-BE38-2BF70BDB0AB4}" type="slidenum">
              <a:rPr lang="en-US" sz="1200">
                <a:latin typeface="Century Gothic" charset="0"/>
              </a:rPr>
              <a:pPr defTabSz="882650">
                <a:lnSpc>
                  <a:spcPct val="90000"/>
                </a:lnSpc>
              </a:pPr>
              <a:t>‹#›</a:t>
            </a:fld>
            <a:endParaRPr lang="en-US" sz="1200">
              <a:latin typeface="Century Gothic" charset="0"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6325" y="711200"/>
            <a:ext cx="4679950" cy="3509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912931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entury Gothic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8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506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6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9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2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831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611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032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5pPr>
      <a:lvl6pPr marL="4572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6pPr>
      <a:lvl7pPr marL="9144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7pPr>
      <a:lvl8pPr marL="13716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8pPr>
      <a:lvl9pPr marL="1828800"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Helvetica" charset="0"/>
          <a:ea typeface="ＭＳ Ｐゴシック" charset="0"/>
        </a:defRPr>
      </a:lvl9pPr>
    </p:titleStyle>
    <p:bodyStyle>
      <a:lvl1pPr marL="223838" indent="-22383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2400" b="1">
          <a:solidFill>
            <a:schemeClr val="tx2"/>
          </a:solidFill>
          <a:latin typeface="+mn-lt"/>
          <a:ea typeface="+mn-ea"/>
          <a:cs typeface="+mn-cs"/>
        </a:defRPr>
      </a:lvl1pPr>
      <a:lvl2pPr marL="560388" indent="-22225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b="1">
          <a:solidFill>
            <a:schemeClr val="tx1"/>
          </a:solidFill>
          <a:latin typeface="+mn-lt"/>
          <a:ea typeface="+mn-ea"/>
        </a:defRPr>
      </a:lvl2pPr>
      <a:lvl3pPr marL="839788" indent="-165100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2"/>
          </a:solidFill>
          <a:latin typeface="+mn-lt"/>
          <a:ea typeface="+mn-ea"/>
        </a:defRPr>
      </a:lvl3pPr>
      <a:lvl4pPr marL="1120775" indent="-166688" algn="l" defTabSz="895350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>
          <a:solidFill>
            <a:schemeClr val="tx1"/>
          </a:solidFill>
          <a:latin typeface="+mn-lt"/>
          <a:ea typeface="+mn-ea"/>
        </a:defRPr>
      </a:lvl4pPr>
      <a:lvl5pPr marL="19605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5pPr>
      <a:lvl6pPr marL="24177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6pPr>
      <a:lvl7pPr marL="28749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7pPr>
      <a:lvl8pPr marL="33321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8pPr>
      <a:lvl9pPr marL="3789363" indent="-168275" algn="l" defTabSz="895350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79"/>
          <p:cNvSpPr>
            <a:spLocks noChangeArrowheads="1"/>
          </p:cNvSpPr>
          <p:nvPr/>
        </p:nvSpPr>
        <p:spPr bwMode="auto">
          <a:xfrm>
            <a:off x="2895600" y="1066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latin typeface="Courier New" charset="0"/>
              </a:rPr>
              <a:t>ai_canonname</a:t>
            </a:r>
            <a:endParaRPr lang="en-US" dirty="0">
              <a:latin typeface="Courier New" charset="0"/>
            </a:endParaRPr>
          </a:p>
        </p:txBody>
      </p:sp>
      <p:sp>
        <p:nvSpPr>
          <p:cNvPr id="43" name="Rectangle 379"/>
          <p:cNvSpPr>
            <a:spLocks noChangeArrowheads="1"/>
          </p:cNvSpPr>
          <p:nvPr/>
        </p:nvSpPr>
        <p:spPr bwMode="auto">
          <a:xfrm>
            <a:off x="381000" y="4572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>
                <a:latin typeface="Courier New" charset="0"/>
              </a:rPr>
              <a:t>result</a:t>
            </a:r>
            <a:endParaRPr lang="en-US" dirty="0">
              <a:latin typeface="Courier New" charset="0"/>
            </a:endParaRPr>
          </a:p>
        </p:txBody>
      </p:sp>
      <p:sp>
        <p:nvSpPr>
          <p:cNvPr id="45" name="Rectangle 379"/>
          <p:cNvSpPr>
            <a:spLocks noChangeArrowheads="1"/>
          </p:cNvSpPr>
          <p:nvPr/>
        </p:nvSpPr>
        <p:spPr bwMode="auto">
          <a:xfrm>
            <a:off x="2895600" y="1371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latin typeface="Courier New" charset="0"/>
              </a:rPr>
              <a:t>ai_addr</a:t>
            </a:r>
            <a:endParaRPr lang="en-US" dirty="0">
              <a:latin typeface="Courier New" charset="0"/>
            </a:endParaRPr>
          </a:p>
        </p:txBody>
      </p:sp>
      <p:sp>
        <p:nvSpPr>
          <p:cNvPr id="46" name="Rectangle 379"/>
          <p:cNvSpPr>
            <a:spLocks noChangeArrowheads="1"/>
          </p:cNvSpPr>
          <p:nvPr/>
        </p:nvSpPr>
        <p:spPr bwMode="auto">
          <a:xfrm>
            <a:off x="2895600" y="1676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latin typeface="Courier New" charset="0"/>
              </a:rPr>
              <a:t>ai_next</a:t>
            </a:r>
            <a:endParaRPr lang="en-US" dirty="0">
              <a:latin typeface="Courier New" charset="0"/>
            </a:endParaRPr>
          </a:p>
        </p:txBody>
      </p:sp>
      <p:sp>
        <p:nvSpPr>
          <p:cNvPr id="47" name="Rectangle 379"/>
          <p:cNvSpPr>
            <a:spLocks noChangeArrowheads="1"/>
          </p:cNvSpPr>
          <p:nvPr/>
        </p:nvSpPr>
        <p:spPr bwMode="auto">
          <a:xfrm>
            <a:off x="2895600" y="609600"/>
            <a:ext cx="1600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Courier New" charset="0"/>
            </a:endParaRPr>
          </a:p>
        </p:txBody>
      </p:sp>
      <p:cxnSp>
        <p:nvCxnSpPr>
          <p:cNvPr id="3" name="Straight Arrow Connector 2"/>
          <p:cNvCxnSpPr>
            <a:stCxn id="45" idx="3"/>
          </p:cNvCxnSpPr>
          <p:nvPr/>
        </p:nvCxnSpPr>
        <p:spPr bwMode="auto">
          <a:xfrm>
            <a:off x="4495800" y="1524000"/>
            <a:ext cx="9144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Rectangle 379"/>
          <p:cNvSpPr>
            <a:spLocks noChangeArrowheads="1"/>
          </p:cNvSpPr>
          <p:nvPr/>
        </p:nvSpPr>
        <p:spPr bwMode="auto">
          <a:xfrm>
            <a:off x="5410200" y="1219200"/>
            <a:ext cx="1600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Courier New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1981200" y="609600"/>
            <a:ext cx="9144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2741050" y="194846"/>
            <a:ext cx="1830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urier New"/>
                <a:cs typeface="Courier New"/>
              </a:rPr>
              <a:t>addrinfo</a:t>
            </a:r>
            <a:r>
              <a:rPr lang="en-US" dirty="0" smtClean="0"/>
              <a:t> </a:t>
            </a:r>
            <a:r>
              <a:rPr lang="en-US" dirty="0" err="1" smtClean="0"/>
              <a:t>structs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5029200" y="838200"/>
            <a:ext cx="226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Socket address </a:t>
            </a:r>
            <a:r>
              <a:rPr lang="en-US" dirty="0" err="1" smtClean="0"/>
              <a:t>structs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 flipH="1">
            <a:off x="1981200" y="1219200"/>
            <a:ext cx="9144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Rectangle 379"/>
          <p:cNvSpPr>
            <a:spLocks noChangeArrowheads="1"/>
          </p:cNvSpPr>
          <p:nvPr/>
        </p:nvSpPr>
        <p:spPr bwMode="auto">
          <a:xfrm>
            <a:off x="381000" y="1066800"/>
            <a:ext cx="1600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Courier New" charset="0"/>
            </a:endParaRPr>
          </a:p>
        </p:txBody>
      </p:sp>
      <p:cxnSp>
        <p:nvCxnSpPr>
          <p:cNvPr id="12" name="Straight Connector 11"/>
          <p:cNvCxnSpPr>
            <a:stCxn id="46" idx="1"/>
          </p:cNvCxnSpPr>
          <p:nvPr/>
        </p:nvCxnSpPr>
        <p:spPr bwMode="auto">
          <a:xfrm flipH="1">
            <a:off x="2438400" y="1828800"/>
            <a:ext cx="45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2438400" y="1828800"/>
            <a:ext cx="0" cy="304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Rectangle 379"/>
          <p:cNvSpPr>
            <a:spLocks noChangeArrowheads="1"/>
          </p:cNvSpPr>
          <p:nvPr/>
        </p:nvSpPr>
        <p:spPr bwMode="auto">
          <a:xfrm>
            <a:off x="2895600" y="2590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>
                <a:latin typeface="Courier New" charset="0"/>
              </a:rPr>
              <a:t>NULL</a:t>
            </a:r>
            <a:endParaRPr lang="en-US" dirty="0">
              <a:latin typeface="Courier New" charset="0"/>
            </a:endParaRPr>
          </a:p>
        </p:txBody>
      </p:sp>
      <p:sp>
        <p:nvSpPr>
          <p:cNvPr id="68" name="Rectangle 379"/>
          <p:cNvSpPr>
            <a:spLocks noChangeArrowheads="1"/>
          </p:cNvSpPr>
          <p:nvPr/>
        </p:nvSpPr>
        <p:spPr bwMode="auto">
          <a:xfrm>
            <a:off x="2895600" y="2895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latin typeface="Courier New" charset="0"/>
              </a:rPr>
              <a:t>ai_addr</a:t>
            </a:r>
            <a:endParaRPr lang="en-US" dirty="0">
              <a:latin typeface="Courier New" charset="0"/>
            </a:endParaRPr>
          </a:p>
        </p:txBody>
      </p:sp>
      <p:sp>
        <p:nvSpPr>
          <p:cNvPr id="69" name="Rectangle 379"/>
          <p:cNvSpPr>
            <a:spLocks noChangeArrowheads="1"/>
          </p:cNvSpPr>
          <p:nvPr/>
        </p:nvSpPr>
        <p:spPr bwMode="auto">
          <a:xfrm>
            <a:off x="2895600" y="3200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latin typeface="Courier New" charset="0"/>
              </a:rPr>
              <a:t>ai_next</a:t>
            </a:r>
            <a:endParaRPr lang="en-US" dirty="0">
              <a:latin typeface="Courier New" charset="0"/>
            </a:endParaRPr>
          </a:p>
        </p:txBody>
      </p:sp>
      <p:sp>
        <p:nvSpPr>
          <p:cNvPr id="70" name="Rectangle 379"/>
          <p:cNvSpPr>
            <a:spLocks noChangeArrowheads="1"/>
          </p:cNvSpPr>
          <p:nvPr/>
        </p:nvSpPr>
        <p:spPr bwMode="auto">
          <a:xfrm>
            <a:off x="2895600" y="2133600"/>
            <a:ext cx="1600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Courier New" charset="0"/>
            </a:endParaRPr>
          </a:p>
        </p:txBody>
      </p:sp>
      <p:cxnSp>
        <p:nvCxnSpPr>
          <p:cNvPr id="71" name="Straight Arrow Connector 70"/>
          <p:cNvCxnSpPr>
            <a:stCxn id="68" idx="3"/>
          </p:cNvCxnSpPr>
          <p:nvPr/>
        </p:nvCxnSpPr>
        <p:spPr bwMode="auto">
          <a:xfrm>
            <a:off x="4495800" y="3048000"/>
            <a:ext cx="9144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Rectangle 379"/>
          <p:cNvSpPr>
            <a:spLocks noChangeArrowheads="1"/>
          </p:cNvSpPr>
          <p:nvPr/>
        </p:nvSpPr>
        <p:spPr bwMode="auto">
          <a:xfrm>
            <a:off x="5410200" y="2743200"/>
            <a:ext cx="1600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Courier New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2438400" y="2133600"/>
            <a:ext cx="4572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 flipH="1">
            <a:off x="2438400" y="3352800"/>
            <a:ext cx="457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2438400" y="3352800"/>
            <a:ext cx="0" cy="304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2438400" y="3657600"/>
            <a:ext cx="4572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Rectangle 379"/>
          <p:cNvSpPr>
            <a:spLocks noChangeArrowheads="1"/>
          </p:cNvSpPr>
          <p:nvPr/>
        </p:nvSpPr>
        <p:spPr bwMode="auto">
          <a:xfrm>
            <a:off x="2895600" y="41148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mtClean="0">
                <a:latin typeface="Courier New" charset="0"/>
              </a:rPr>
              <a:t>NULL</a:t>
            </a:r>
            <a:endParaRPr lang="en-US" dirty="0">
              <a:latin typeface="Courier New" charset="0"/>
            </a:endParaRPr>
          </a:p>
        </p:txBody>
      </p:sp>
      <p:sp>
        <p:nvSpPr>
          <p:cNvPr id="82" name="Rectangle 379"/>
          <p:cNvSpPr>
            <a:spLocks noChangeArrowheads="1"/>
          </p:cNvSpPr>
          <p:nvPr/>
        </p:nvSpPr>
        <p:spPr bwMode="auto">
          <a:xfrm>
            <a:off x="2895600" y="44196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err="1" smtClean="0">
                <a:latin typeface="Courier New" charset="0"/>
              </a:rPr>
              <a:t>ai_addr</a:t>
            </a:r>
            <a:endParaRPr lang="en-US" dirty="0">
              <a:latin typeface="Courier New" charset="0"/>
            </a:endParaRPr>
          </a:p>
        </p:txBody>
      </p:sp>
      <p:sp>
        <p:nvSpPr>
          <p:cNvPr id="83" name="Rectangle 379"/>
          <p:cNvSpPr>
            <a:spLocks noChangeArrowheads="1"/>
          </p:cNvSpPr>
          <p:nvPr/>
        </p:nvSpPr>
        <p:spPr bwMode="auto">
          <a:xfrm>
            <a:off x="2895600" y="4724400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 smtClean="0">
                <a:latin typeface="Courier New" charset="0"/>
              </a:rPr>
              <a:t>NULL</a:t>
            </a:r>
            <a:endParaRPr lang="en-US" dirty="0">
              <a:latin typeface="Courier New" charset="0"/>
            </a:endParaRPr>
          </a:p>
        </p:txBody>
      </p:sp>
      <p:sp>
        <p:nvSpPr>
          <p:cNvPr id="84" name="Rectangle 379"/>
          <p:cNvSpPr>
            <a:spLocks noChangeArrowheads="1"/>
          </p:cNvSpPr>
          <p:nvPr/>
        </p:nvSpPr>
        <p:spPr bwMode="auto">
          <a:xfrm>
            <a:off x="2895600" y="3657600"/>
            <a:ext cx="1600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Courier New" charset="0"/>
            </a:endParaRPr>
          </a:p>
        </p:txBody>
      </p:sp>
      <p:cxnSp>
        <p:nvCxnSpPr>
          <p:cNvPr id="89" name="Straight Arrow Connector 88"/>
          <p:cNvCxnSpPr/>
          <p:nvPr/>
        </p:nvCxnSpPr>
        <p:spPr bwMode="auto">
          <a:xfrm>
            <a:off x="4495800" y="4572000"/>
            <a:ext cx="9144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Rectangle 379"/>
          <p:cNvSpPr>
            <a:spLocks noChangeArrowheads="1"/>
          </p:cNvSpPr>
          <p:nvPr/>
        </p:nvSpPr>
        <p:spPr bwMode="auto">
          <a:xfrm>
            <a:off x="5410200" y="4267200"/>
            <a:ext cx="1600200" cy="5334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en-US" dirty="0">
              <a:latin typeface="Courier New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crosoft Office 98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Microsoft Office 98">
      <a:majorFont>
        <a:latin typeface="Helvetica"/>
        <a:ea typeface="ＭＳ Ｐゴシック"/>
        <a:cs typeface=""/>
      </a:majorFont>
      <a:minorFont>
        <a:latin typeface="Helvetic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  <a:ea typeface="ＭＳ Ｐゴシック" charset="0"/>
          </a:defRPr>
        </a:defPPr>
      </a:lstStyle>
    </a:lnDef>
  </a:objectDefaults>
  <a:extraClrSchemeLst>
    <a:extraClrScheme>
      <a:clrScheme name="Microsoft Office 9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crosoft Office 9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crosoft Office 9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20600</TotalTime>
  <Pages>20</Pages>
  <Words>15</Words>
  <Application>Microsoft Macintosh PowerPoint</Application>
  <PresentationFormat>Letter Paper (8.5x11 in)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Microsoft Office 98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and running programs</dc:title>
  <dc:subject/>
  <dc:creator>David O'Hallaron</dc:creator>
  <cp:keywords/>
  <dc:description/>
  <cp:lastModifiedBy>Dave</cp:lastModifiedBy>
  <cp:revision>320</cp:revision>
  <cp:lastPrinted>2001-01-03T00:21:11Z</cp:lastPrinted>
  <dcterms:created xsi:type="dcterms:W3CDTF">1998-08-11T09:18:51Z</dcterms:created>
  <dcterms:modified xsi:type="dcterms:W3CDTF">2014-08-19T21:39:16Z</dcterms:modified>
</cp:coreProperties>
</file>