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75" d="100"/>
          <a:sy n="75" d="100"/>
        </p:scale>
        <p:origin x="-2120" y="-432"/>
      </p:cViewPr>
      <p:guideLst>
        <p:guide orient="horz" pos="432"/>
        <p:guide pos="9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69EBDC49-795A-9048-A9B6-B2D7B2E9676D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93378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A0624717-07D4-9F42-98D2-EF58113A7DF6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563331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9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9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9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5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023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4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1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0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888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844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39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7" name="Oval 379"/>
          <p:cNvSpPr>
            <a:spLocks noChangeArrowheads="1"/>
          </p:cNvSpPr>
          <p:nvPr/>
        </p:nvSpPr>
        <p:spPr bwMode="auto">
          <a:xfrm>
            <a:off x="855663" y="103188"/>
            <a:ext cx="1203325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defTabSz="912813"/>
            <a:r>
              <a:rPr lang="en-US"/>
              <a:t>Client</a:t>
            </a:r>
          </a:p>
          <a:p>
            <a:pPr defTabSz="912813"/>
            <a:r>
              <a:rPr lang="en-US"/>
              <a:t>process</a:t>
            </a:r>
          </a:p>
        </p:txBody>
      </p:sp>
      <p:sp>
        <p:nvSpPr>
          <p:cNvPr id="48509" name="Line 381"/>
          <p:cNvSpPr>
            <a:spLocks noChangeShapeType="1"/>
          </p:cNvSpPr>
          <p:nvPr/>
        </p:nvSpPr>
        <p:spPr bwMode="auto">
          <a:xfrm flipH="1">
            <a:off x="1952625" y="288925"/>
            <a:ext cx="256063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577" tIns="45789" rIns="91577" bIns="45789" anchor="ctr">
            <a:spAutoFit/>
          </a:bodyPr>
          <a:lstStyle/>
          <a:p>
            <a:endParaRPr lang="en-US"/>
          </a:p>
        </p:txBody>
      </p:sp>
      <p:sp>
        <p:nvSpPr>
          <p:cNvPr id="48520" name="Oval 392"/>
          <p:cNvSpPr>
            <a:spLocks noChangeArrowheads="1"/>
          </p:cNvSpPr>
          <p:nvPr/>
        </p:nvSpPr>
        <p:spPr bwMode="auto">
          <a:xfrm>
            <a:off x="4437063" y="103188"/>
            <a:ext cx="1203325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defTabSz="912813"/>
            <a:r>
              <a:rPr lang="en-US"/>
              <a:t>Server</a:t>
            </a:r>
          </a:p>
          <a:p>
            <a:pPr defTabSz="912813"/>
            <a:r>
              <a:rPr lang="en-US"/>
              <a:t>process</a:t>
            </a:r>
          </a:p>
        </p:txBody>
      </p:sp>
      <p:sp>
        <p:nvSpPr>
          <p:cNvPr id="48523" name="Text Box 395"/>
          <p:cNvSpPr txBox="1">
            <a:spLocks noChangeArrowheads="1"/>
          </p:cNvSpPr>
          <p:nvPr/>
        </p:nvSpPr>
        <p:spPr bwMode="auto">
          <a:xfrm>
            <a:off x="1997075" y="-65088"/>
            <a:ext cx="2262188" cy="336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i="1"/>
              <a:t>1. Client sends request</a:t>
            </a:r>
          </a:p>
        </p:txBody>
      </p:sp>
      <p:sp>
        <p:nvSpPr>
          <p:cNvPr id="48524" name="Text Box 396"/>
          <p:cNvSpPr txBox="1">
            <a:spLocks noChangeArrowheads="1"/>
          </p:cNvSpPr>
          <p:nvPr/>
        </p:nvSpPr>
        <p:spPr bwMode="auto">
          <a:xfrm>
            <a:off x="5478463" y="695325"/>
            <a:ext cx="11096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i="1"/>
              <a:t>2. Server </a:t>
            </a:r>
          </a:p>
          <a:p>
            <a:r>
              <a:rPr lang="en-US" i="1"/>
              <a:t>processes</a:t>
            </a:r>
          </a:p>
          <a:p>
            <a:r>
              <a:rPr lang="en-US" i="1"/>
              <a:t>request</a:t>
            </a:r>
          </a:p>
        </p:txBody>
      </p:sp>
      <p:sp>
        <p:nvSpPr>
          <p:cNvPr id="48525" name="Line 397"/>
          <p:cNvSpPr>
            <a:spLocks noChangeShapeType="1"/>
          </p:cNvSpPr>
          <p:nvPr/>
        </p:nvSpPr>
        <p:spPr bwMode="auto">
          <a:xfrm flipH="1">
            <a:off x="1965325" y="733425"/>
            <a:ext cx="256063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577" tIns="45789" rIns="91577" bIns="45789" anchor="ctr">
            <a:spAutoFit/>
          </a:bodyPr>
          <a:lstStyle/>
          <a:p>
            <a:endParaRPr lang="en-US"/>
          </a:p>
        </p:txBody>
      </p:sp>
      <p:sp>
        <p:nvSpPr>
          <p:cNvPr id="48526" name="Text Box 398"/>
          <p:cNvSpPr txBox="1">
            <a:spLocks noChangeArrowheads="1"/>
          </p:cNvSpPr>
          <p:nvPr/>
        </p:nvSpPr>
        <p:spPr bwMode="auto">
          <a:xfrm>
            <a:off x="1990725" y="746125"/>
            <a:ext cx="2500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i="1"/>
              <a:t>3. Server sends response</a:t>
            </a:r>
          </a:p>
        </p:txBody>
      </p:sp>
      <p:sp>
        <p:nvSpPr>
          <p:cNvPr id="48534" name="Text Box 406"/>
          <p:cNvSpPr txBox="1">
            <a:spLocks noChangeArrowheads="1"/>
          </p:cNvSpPr>
          <p:nvPr/>
        </p:nvSpPr>
        <p:spPr bwMode="auto">
          <a:xfrm>
            <a:off x="12700" y="685800"/>
            <a:ext cx="11096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i="1"/>
              <a:t>4. Client </a:t>
            </a:r>
          </a:p>
          <a:p>
            <a:r>
              <a:rPr lang="en-US" i="1"/>
              <a:t>processes</a:t>
            </a:r>
          </a:p>
          <a:p>
            <a:r>
              <a:rPr lang="en-US" i="1"/>
              <a:t>response</a:t>
            </a:r>
          </a:p>
        </p:txBody>
      </p:sp>
      <p:sp>
        <p:nvSpPr>
          <p:cNvPr id="48535" name="Line 407"/>
          <p:cNvSpPr>
            <a:spLocks noChangeShapeType="1"/>
          </p:cNvSpPr>
          <p:nvPr/>
        </p:nvSpPr>
        <p:spPr bwMode="auto">
          <a:xfrm>
            <a:off x="5643563" y="508000"/>
            <a:ext cx="836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6" name="AutoShape 408"/>
          <p:cNvSpPr>
            <a:spLocks noChangeArrowheads="1"/>
          </p:cNvSpPr>
          <p:nvPr/>
        </p:nvSpPr>
        <p:spPr bwMode="auto">
          <a:xfrm>
            <a:off x="6480175" y="204788"/>
            <a:ext cx="1089025" cy="569912"/>
          </a:xfrm>
          <a:prstGeom prst="flowChartMagneticDisk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Resource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22912</TotalTime>
  <Pages>20</Pages>
  <Words>25</Words>
  <Application>Microsoft Macintosh PowerPoint</Application>
  <PresentationFormat>Letter Paper (8.5x11 in)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315</cp:revision>
  <cp:lastPrinted>2001-01-01T19:12:27Z</cp:lastPrinted>
  <dcterms:created xsi:type="dcterms:W3CDTF">1998-08-11T09:18:51Z</dcterms:created>
  <dcterms:modified xsi:type="dcterms:W3CDTF">2014-08-13T19:44:09Z</dcterms:modified>
</cp:coreProperties>
</file>