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2096" y="-392"/>
      </p:cViewPr>
      <p:guideLst>
        <p:guide orient="horz" pos="2448"/>
        <p:guide pos="53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AB51A355-6B65-3949-9379-EE8860B5823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270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0EA9833-CA96-4B48-AC09-C3B786B5935B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63396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1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20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71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556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2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50" name="Text Box 422"/>
          <p:cNvSpPr txBox="1">
            <a:spLocks noChangeArrowheads="1"/>
          </p:cNvSpPr>
          <p:nvPr/>
        </p:nvSpPr>
        <p:spPr bwMode="auto">
          <a:xfrm>
            <a:off x="2130425" y="1622425"/>
            <a:ext cx="4105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Connection socket pair</a:t>
            </a:r>
          </a:p>
          <a:p>
            <a:r>
              <a:rPr lang="en-US"/>
              <a:t>(128.2.194.242 :51213, 208.216.181.15:80)</a:t>
            </a:r>
          </a:p>
        </p:txBody>
      </p:sp>
      <p:sp>
        <p:nvSpPr>
          <p:cNvPr id="48539" name="Oval 411"/>
          <p:cNvSpPr>
            <a:spLocks noChangeArrowheads="1"/>
          </p:cNvSpPr>
          <p:nvPr/>
        </p:nvSpPr>
        <p:spPr bwMode="auto">
          <a:xfrm>
            <a:off x="6430963" y="1250950"/>
            <a:ext cx="1287462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Server</a:t>
            </a:r>
          </a:p>
          <a:p>
            <a:pPr defTabSz="912813"/>
            <a:r>
              <a:rPr lang="en-US"/>
              <a:t>(port 80)</a:t>
            </a:r>
          </a:p>
        </p:txBody>
      </p:sp>
      <p:sp>
        <p:nvSpPr>
          <p:cNvPr id="48540" name="Oval 412"/>
          <p:cNvSpPr>
            <a:spLocks noChangeArrowheads="1"/>
          </p:cNvSpPr>
          <p:nvPr/>
        </p:nvSpPr>
        <p:spPr bwMode="auto">
          <a:xfrm>
            <a:off x="576263" y="1250950"/>
            <a:ext cx="1287462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tx1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2813"/>
            <a:r>
              <a:rPr lang="en-US"/>
              <a:t>Client</a:t>
            </a:r>
          </a:p>
        </p:txBody>
      </p:sp>
      <p:sp>
        <p:nvSpPr>
          <p:cNvPr id="48541" name="Line 413"/>
          <p:cNvSpPr>
            <a:spLocks noChangeShapeType="1"/>
          </p:cNvSpPr>
          <p:nvPr/>
        </p:nvSpPr>
        <p:spPr bwMode="auto">
          <a:xfrm>
            <a:off x="1920875" y="1654175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2" name="Oval 414"/>
          <p:cNvSpPr>
            <a:spLocks noChangeAspect="1" noChangeArrowheads="1"/>
          </p:cNvSpPr>
          <p:nvPr/>
        </p:nvSpPr>
        <p:spPr bwMode="auto">
          <a:xfrm>
            <a:off x="1792288" y="1589088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3" name="Oval 415"/>
          <p:cNvSpPr>
            <a:spLocks noChangeAspect="1" noChangeArrowheads="1"/>
          </p:cNvSpPr>
          <p:nvPr/>
        </p:nvSpPr>
        <p:spPr bwMode="auto">
          <a:xfrm>
            <a:off x="6372225" y="1589088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1193800" y="381000"/>
            <a:ext cx="21256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Client socket address</a:t>
            </a:r>
          </a:p>
          <a:p>
            <a:r>
              <a:rPr lang="en-US"/>
              <a:t>128.2.194.242:51213</a:t>
            </a:r>
          </a:p>
        </p:txBody>
      </p:sp>
      <p:sp>
        <p:nvSpPr>
          <p:cNvPr id="48547" name="Text Box 419"/>
          <p:cNvSpPr txBox="1">
            <a:spLocks noChangeArrowheads="1"/>
          </p:cNvSpPr>
          <p:nvPr/>
        </p:nvSpPr>
        <p:spPr bwMode="auto">
          <a:xfrm>
            <a:off x="4800600" y="381000"/>
            <a:ext cx="25892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i="1"/>
              <a:t>Server socket address</a:t>
            </a:r>
          </a:p>
          <a:p>
            <a:r>
              <a:rPr lang="en-US"/>
              <a:t>208.216.181.15:80</a:t>
            </a:r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 flipH="1">
            <a:off x="1920875" y="962025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9" name="Line 421"/>
          <p:cNvSpPr>
            <a:spLocks noChangeShapeType="1"/>
          </p:cNvSpPr>
          <p:nvPr/>
        </p:nvSpPr>
        <p:spPr bwMode="auto">
          <a:xfrm>
            <a:off x="6088063" y="962025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1" name="Text Box 423"/>
          <p:cNvSpPr txBox="1">
            <a:spLocks noChangeArrowheads="1"/>
          </p:cNvSpPr>
          <p:nvPr/>
        </p:nvSpPr>
        <p:spPr bwMode="auto">
          <a:xfrm>
            <a:off x="309563" y="2286000"/>
            <a:ext cx="19224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Client host address</a:t>
            </a:r>
          </a:p>
          <a:p>
            <a:r>
              <a:rPr lang="en-US"/>
              <a:t>128.2.194.242 </a:t>
            </a:r>
            <a:endParaRPr lang="en-US" sz="2400">
              <a:latin typeface="Times" charset="0"/>
            </a:endParaRPr>
          </a:p>
        </p:txBody>
      </p:sp>
      <p:sp>
        <p:nvSpPr>
          <p:cNvPr id="48552" name="Text Box 424"/>
          <p:cNvSpPr txBox="1">
            <a:spLocks noChangeArrowheads="1"/>
          </p:cNvSpPr>
          <p:nvPr/>
        </p:nvSpPr>
        <p:spPr bwMode="auto">
          <a:xfrm>
            <a:off x="6161088" y="2286000"/>
            <a:ext cx="2003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Server host address</a:t>
            </a:r>
          </a:p>
          <a:p>
            <a:r>
              <a:rPr lang="en-US"/>
              <a:t>208.216.181.15</a:t>
            </a:r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6383338" y="1143000"/>
            <a:ext cx="1465262" cy="10350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Rectangle 431"/>
          <p:cNvSpPr>
            <a:spLocks noChangeArrowheads="1"/>
          </p:cNvSpPr>
          <p:nvPr/>
        </p:nvSpPr>
        <p:spPr bwMode="auto">
          <a:xfrm>
            <a:off x="439738" y="1143000"/>
            <a:ext cx="1465262" cy="10350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23154</TotalTime>
  <Pages>20</Pages>
  <Words>38</Words>
  <Application>Microsoft Macintosh PowerPoint</Application>
  <PresentationFormat>Letter Paper (8.5x11 in)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330</cp:revision>
  <cp:lastPrinted>2001-01-02T19:20:45Z</cp:lastPrinted>
  <dcterms:created xsi:type="dcterms:W3CDTF">1998-08-11T09:18:51Z</dcterms:created>
  <dcterms:modified xsi:type="dcterms:W3CDTF">2014-08-13T19:43:58Z</dcterms:modified>
</cp:coreProperties>
</file>