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032" y="-312"/>
      </p:cViewPr>
      <p:guideLst>
        <p:guide orient="horz" pos="432"/>
        <p:guide pos="4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98A6B98B-19AC-B94A-AA51-CF8220DDE107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4346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BF35C0E7-FE95-AD40-824A-C6926F98220D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81715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7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8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24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2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6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7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5" name="Line 397"/>
          <p:cNvSpPr>
            <a:spLocks noChangeShapeType="1"/>
          </p:cNvSpPr>
          <p:nvPr/>
        </p:nvSpPr>
        <p:spPr bwMode="auto">
          <a:xfrm>
            <a:off x="485775" y="3810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Line 398"/>
          <p:cNvSpPr>
            <a:spLocks noChangeShapeType="1"/>
          </p:cNvSpPr>
          <p:nvPr/>
        </p:nvSpPr>
        <p:spPr bwMode="auto">
          <a:xfrm>
            <a:off x="1476375" y="381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7" name="Line 399"/>
          <p:cNvSpPr>
            <a:spLocks noChangeShapeType="1"/>
          </p:cNvSpPr>
          <p:nvPr/>
        </p:nvSpPr>
        <p:spPr bwMode="auto">
          <a:xfrm flipH="1">
            <a:off x="1704975" y="3810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184150" y="95250"/>
            <a:ext cx="614363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Host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1165225" y="76200"/>
            <a:ext cx="614363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Host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2146300" y="76200"/>
            <a:ext cx="614363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Host</a:t>
            </a:r>
          </a:p>
        </p:txBody>
      </p:sp>
      <p:sp>
        <p:nvSpPr>
          <p:cNvPr id="48579" name="AutoShape 451"/>
          <p:cNvSpPr>
            <a:spLocks noChangeArrowheads="1"/>
          </p:cNvSpPr>
          <p:nvPr/>
        </p:nvSpPr>
        <p:spPr bwMode="auto">
          <a:xfrm>
            <a:off x="1203325" y="688975"/>
            <a:ext cx="596900" cy="377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8580" name="Text Box 452"/>
          <p:cNvSpPr txBox="1">
            <a:spLocks noChangeArrowheads="1"/>
          </p:cNvSpPr>
          <p:nvPr/>
        </p:nvSpPr>
        <p:spPr bwMode="auto">
          <a:xfrm>
            <a:off x="2027238" y="457200"/>
            <a:ext cx="1020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100 Mb/s</a:t>
            </a:r>
          </a:p>
        </p:txBody>
      </p:sp>
      <p:sp>
        <p:nvSpPr>
          <p:cNvPr id="48581" name="Text Box 453"/>
          <p:cNvSpPr txBox="1">
            <a:spLocks noChangeArrowheads="1"/>
          </p:cNvSpPr>
          <p:nvPr/>
        </p:nvSpPr>
        <p:spPr bwMode="auto">
          <a:xfrm>
            <a:off x="-76200" y="457200"/>
            <a:ext cx="1020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100 Mb/s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20774</TotalTime>
  <Pages>20</Pages>
  <Words>12</Words>
  <Application>Microsoft Macintosh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318</cp:revision>
  <cp:lastPrinted>2001-01-01T20:16:04Z</cp:lastPrinted>
  <dcterms:created xsi:type="dcterms:W3CDTF">1998-08-11T09:18:51Z</dcterms:created>
  <dcterms:modified xsi:type="dcterms:W3CDTF">2014-08-13T19:43:32Z</dcterms:modified>
</cp:coreProperties>
</file>