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6858000" type="letter"/>
  <p:notesSz cx="6831013" cy="9396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DDDDDD"/>
    <a:srgbClr val="000004"/>
    <a:srgbClr val="000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5" d="100"/>
          <a:sy n="75" d="100"/>
        </p:scale>
        <p:origin x="-1896" y="-152"/>
      </p:cViewPr>
      <p:guideLst>
        <p:guide orient="horz" pos="81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0063" y="8951913"/>
            <a:ext cx="7524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/>
              <a:t>Page </a:t>
            </a:r>
            <a:fld id="{1D574F55-E523-774D-B9F5-469F874A64E0}" type="slidenum">
              <a:rPr lang="en-US" sz="1200"/>
              <a:pPr defTabSz="88265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622575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2463"/>
            <a:ext cx="5008563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980" tIns="45183" rIns="91980" bIns="45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16250" y="8951913"/>
            <a:ext cx="798513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>
                <a:latin typeface="Century Gothic" charset="0"/>
              </a:rPr>
              <a:t>Page </a:t>
            </a:r>
            <a:fld id="{4803D8A3-71A9-6942-8276-2FFFF40EEC59}" type="slidenum">
              <a:rPr lang="en-US" sz="1200">
                <a:latin typeface="Century Gothic" charset="0"/>
              </a:rPr>
              <a:pPr defTabSz="882650">
                <a:lnSpc>
                  <a:spcPct val="90000"/>
                </a:lnSpc>
              </a:pPr>
              <a:t>‹#›</a:t>
            </a:fld>
            <a:endParaRPr lang="en-US" sz="1200">
              <a:latin typeface="Century Gothic" charset="0"/>
            </a:endParaRPr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7632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4290821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130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66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017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47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3513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2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574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14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2059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4685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69059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223838" indent="-22383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560388" indent="-22225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</a:defRPr>
      </a:lvl2pPr>
      <a:lvl3pPr marL="839788" indent="-16510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2"/>
          </a:solidFill>
          <a:latin typeface="+mn-lt"/>
          <a:ea typeface="+mn-ea"/>
        </a:defRPr>
      </a:lvl3pPr>
      <a:lvl4pPr marL="1120775" indent="-16668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+mn-ea"/>
        </a:defRPr>
      </a:lvl4pPr>
      <a:lvl5pPr marL="19605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4177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8749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3321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7893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07" name="Line 379"/>
          <p:cNvSpPr>
            <a:spLocks noChangeShapeType="1"/>
          </p:cNvSpPr>
          <p:nvPr/>
        </p:nvSpPr>
        <p:spPr bwMode="auto">
          <a:xfrm>
            <a:off x="76200" y="685800"/>
            <a:ext cx="2590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08" name="Line 380"/>
          <p:cNvSpPr>
            <a:spLocks noChangeShapeType="1"/>
          </p:cNvSpPr>
          <p:nvPr/>
        </p:nvSpPr>
        <p:spPr bwMode="auto">
          <a:xfrm>
            <a:off x="381000" y="3810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09" name="Line 381"/>
          <p:cNvSpPr>
            <a:spLocks noChangeShapeType="1"/>
          </p:cNvSpPr>
          <p:nvPr/>
        </p:nvSpPr>
        <p:spPr bwMode="auto">
          <a:xfrm>
            <a:off x="1295400" y="3810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10" name="Line 382"/>
          <p:cNvSpPr>
            <a:spLocks noChangeShapeType="1"/>
          </p:cNvSpPr>
          <p:nvPr/>
        </p:nvSpPr>
        <p:spPr bwMode="auto">
          <a:xfrm>
            <a:off x="2362200" y="3810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11" name="Rectangle 383"/>
          <p:cNvSpPr>
            <a:spLocks noChangeArrowheads="1"/>
          </p:cNvSpPr>
          <p:nvPr/>
        </p:nvSpPr>
        <p:spPr bwMode="auto">
          <a:xfrm>
            <a:off x="79375" y="95250"/>
            <a:ext cx="614363" cy="3492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Host</a:t>
            </a:r>
          </a:p>
        </p:txBody>
      </p:sp>
      <p:sp>
        <p:nvSpPr>
          <p:cNvPr id="48512" name="Rectangle 384"/>
          <p:cNvSpPr>
            <a:spLocks noChangeArrowheads="1"/>
          </p:cNvSpPr>
          <p:nvPr/>
        </p:nvSpPr>
        <p:spPr bwMode="auto">
          <a:xfrm>
            <a:off x="974725" y="76200"/>
            <a:ext cx="614363" cy="3492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Host</a:t>
            </a:r>
          </a:p>
        </p:txBody>
      </p:sp>
      <p:sp>
        <p:nvSpPr>
          <p:cNvPr id="48513" name="Rectangle 385"/>
          <p:cNvSpPr>
            <a:spLocks noChangeArrowheads="1"/>
          </p:cNvSpPr>
          <p:nvPr/>
        </p:nvSpPr>
        <p:spPr bwMode="auto">
          <a:xfrm>
            <a:off x="2041525" y="76200"/>
            <a:ext cx="614363" cy="3492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Host</a:t>
            </a:r>
          </a:p>
        </p:txBody>
      </p:sp>
      <p:sp>
        <p:nvSpPr>
          <p:cNvPr id="48514" name="Text Box 386"/>
          <p:cNvSpPr txBox="1">
            <a:spLocks noChangeArrowheads="1"/>
          </p:cNvSpPr>
          <p:nvPr/>
        </p:nvSpPr>
        <p:spPr bwMode="auto">
          <a:xfrm>
            <a:off x="1600200" y="0"/>
            <a:ext cx="355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...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icrosoft Office 98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20534</TotalTime>
  <Pages>20</Pages>
  <Words>6</Words>
  <Application>Microsoft Macintosh PowerPoint</Application>
  <PresentationFormat>Letter Paper (8.5x11 in)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Times</vt:lpstr>
      <vt:lpstr>Helvetica</vt:lpstr>
      <vt:lpstr>Century Gothic</vt:lpstr>
      <vt:lpstr>Times New Roman</vt:lpstr>
      <vt:lpstr>Microsoft Office 98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running programs</dc:title>
  <dc:subject/>
  <dc:creator>David O'Hallaron</dc:creator>
  <cp:keywords/>
  <dc:description/>
  <cp:lastModifiedBy>Dave</cp:lastModifiedBy>
  <cp:revision>310</cp:revision>
  <cp:lastPrinted>2000-07-20T16:50:16Z</cp:lastPrinted>
  <dcterms:created xsi:type="dcterms:W3CDTF">1998-08-11T09:18:51Z</dcterms:created>
  <dcterms:modified xsi:type="dcterms:W3CDTF">2014-08-13T19:42:42Z</dcterms:modified>
</cp:coreProperties>
</file>