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1792" y="-112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3002110E-9C53-FC43-9F99-9C64B72BDFD5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95925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14F859B-13EF-F84E-93CB-5F8356BE4FF0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93405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9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91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01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7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Rectangle 379"/>
          <p:cNvSpPr>
            <a:spLocks noChangeArrowheads="1"/>
          </p:cNvSpPr>
          <p:nvPr/>
        </p:nvSpPr>
        <p:spPr bwMode="auto">
          <a:xfrm>
            <a:off x="6062663" y="17653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memory</a:t>
            </a:r>
          </a:p>
        </p:txBody>
      </p:sp>
      <p:sp>
        <p:nvSpPr>
          <p:cNvPr id="48508" name="AutoShape 380"/>
          <p:cNvSpPr>
            <a:spLocks noChangeArrowheads="1"/>
          </p:cNvSpPr>
          <p:nvPr/>
        </p:nvSpPr>
        <p:spPr bwMode="auto">
          <a:xfrm>
            <a:off x="4538663" y="19177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3624263" y="19494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I/O </a:t>
            </a:r>
          </a:p>
          <a:p>
            <a:r>
              <a:rPr lang="en-US"/>
              <a:t>bridge</a:t>
            </a:r>
          </a:p>
        </p:txBody>
      </p:sp>
      <p:sp>
        <p:nvSpPr>
          <p:cNvPr id="48510" name="AutoShape 382"/>
          <p:cNvSpPr>
            <a:spLocks noChangeArrowheads="1"/>
          </p:cNvSpPr>
          <p:nvPr/>
        </p:nvSpPr>
        <p:spPr bwMode="auto">
          <a:xfrm>
            <a:off x="2166938" y="19177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1" name="Rectangle 383"/>
          <p:cNvSpPr>
            <a:spLocks noChangeArrowheads="1"/>
          </p:cNvSpPr>
          <p:nvPr/>
        </p:nvSpPr>
        <p:spPr bwMode="auto">
          <a:xfrm>
            <a:off x="266700" y="19494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512" name="Rectangle 384"/>
          <p:cNvSpPr>
            <a:spLocks noChangeArrowheads="1"/>
          </p:cNvSpPr>
          <p:nvPr/>
        </p:nvSpPr>
        <p:spPr bwMode="auto">
          <a:xfrm>
            <a:off x="1182688" y="6223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3" name="Rectangle 385"/>
          <p:cNvSpPr>
            <a:spLocks noChangeArrowheads="1"/>
          </p:cNvSpPr>
          <p:nvPr/>
        </p:nvSpPr>
        <p:spPr bwMode="auto">
          <a:xfrm>
            <a:off x="1182688" y="7747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4" name="Rectangle 386"/>
          <p:cNvSpPr>
            <a:spLocks noChangeArrowheads="1"/>
          </p:cNvSpPr>
          <p:nvPr/>
        </p:nvSpPr>
        <p:spPr bwMode="auto">
          <a:xfrm>
            <a:off x="1182688" y="9271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5" name="Rectangle 387"/>
          <p:cNvSpPr>
            <a:spLocks noChangeArrowheads="1"/>
          </p:cNvSpPr>
          <p:nvPr/>
        </p:nvSpPr>
        <p:spPr bwMode="auto">
          <a:xfrm>
            <a:off x="1182688" y="10795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6" name="Rectangle 388"/>
          <p:cNvSpPr>
            <a:spLocks noChangeArrowheads="1"/>
          </p:cNvSpPr>
          <p:nvPr/>
        </p:nvSpPr>
        <p:spPr bwMode="auto">
          <a:xfrm>
            <a:off x="1182688" y="12319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7" name="AutoShape 389"/>
          <p:cNvSpPr>
            <a:spLocks noChangeArrowheads="1"/>
          </p:cNvSpPr>
          <p:nvPr/>
        </p:nvSpPr>
        <p:spPr bwMode="auto">
          <a:xfrm>
            <a:off x="1955800" y="6223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AutoShape 390"/>
          <p:cNvSpPr>
            <a:spLocks noChangeArrowheads="1"/>
          </p:cNvSpPr>
          <p:nvPr/>
        </p:nvSpPr>
        <p:spPr bwMode="auto">
          <a:xfrm flipH="1">
            <a:off x="1866900" y="10033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2400300" y="4699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520" name="Text Box 392"/>
          <p:cNvSpPr txBox="1">
            <a:spLocks noChangeArrowheads="1"/>
          </p:cNvSpPr>
          <p:nvPr/>
        </p:nvSpPr>
        <p:spPr bwMode="auto">
          <a:xfrm>
            <a:off x="914400" y="30162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521" name="AutoShape 393"/>
          <p:cNvSpPr>
            <a:spLocks noChangeArrowheads="1"/>
          </p:cNvSpPr>
          <p:nvPr/>
        </p:nvSpPr>
        <p:spPr bwMode="auto">
          <a:xfrm>
            <a:off x="1257300" y="14605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2" name="Rectangle 394"/>
          <p:cNvSpPr>
            <a:spLocks noChangeArrowheads="1"/>
          </p:cNvSpPr>
          <p:nvPr/>
        </p:nvSpPr>
        <p:spPr bwMode="auto">
          <a:xfrm>
            <a:off x="114300" y="2413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3" name="Text Box 395"/>
          <p:cNvSpPr txBox="1">
            <a:spLocks noChangeArrowheads="1"/>
          </p:cNvSpPr>
          <p:nvPr/>
        </p:nvSpPr>
        <p:spPr bwMode="auto">
          <a:xfrm>
            <a:off x="38100" y="-635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  <p:sp>
        <p:nvSpPr>
          <p:cNvPr id="48524" name="Text Box 396"/>
          <p:cNvSpPr txBox="1">
            <a:spLocks noChangeArrowheads="1"/>
          </p:cNvSpPr>
          <p:nvPr/>
        </p:nvSpPr>
        <p:spPr bwMode="auto">
          <a:xfrm>
            <a:off x="3076575" y="1231900"/>
            <a:ext cx="124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System bus</a:t>
            </a:r>
          </a:p>
        </p:txBody>
      </p:sp>
      <p:sp>
        <p:nvSpPr>
          <p:cNvPr id="48525" name="Line 397"/>
          <p:cNvSpPr>
            <a:spLocks noChangeShapeType="1"/>
          </p:cNvSpPr>
          <p:nvPr/>
        </p:nvSpPr>
        <p:spPr bwMode="auto">
          <a:xfrm flipH="1">
            <a:off x="2933700" y="15367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6" name="Text Box 398"/>
          <p:cNvSpPr txBox="1">
            <a:spLocks noChangeArrowheads="1"/>
          </p:cNvSpPr>
          <p:nvPr/>
        </p:nvSpPr>
        <p:spPr bwMode="auto">
          <a:xfrm>
            <a:off x="4613275" y="12319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Memory bus</a:t>
            </a:r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>
            <a:off x="5219700" y="15367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8" name="AutoShape 400"/>
          <p:cNvSpPr>
            <a:spLocks noChangeArrowheads="1"/>
          </p:cNvSpPr>
          <p:nvPr/>
        </p:nvSpPr>
        <p:spPr bwMode="auto">
          <a:xfrm>
            <a:off x="3848100" y="26035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9" name="AutoShape 401"/>
          <p:cNvSpPr>
            <a:spLocks noChangeArrowheads="1"/>
          </p:cNvSpPr>
          <p:nvPr/>
        </p:nvSpPr>
        <p:spPr bwMode="auto">
          <a:xfrm flipV="1">
            <a:off x="4826000" y="33401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0" name="Rectangle 402"/>
          <p:cNvSpPr>
            <a:spLocks noChangeArrowheads="1"/>
          </p:cNvSpPr>
          <p:nvPr/>
        </p:nvSpPr>
        <p:spPr bwMode="auto">
          <a:xfrm>
            <a:off x="4406900" y="40640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 </a:t>
            </a:r>
          </a:p>
          <a:p>
            <a:r>
              <a:rPr lang="en-US"/>
              <a:t>controller</a:t>
            </a:r>
          </a:p>
        </p:txBody>
      </p:sp>
      <p:sp>
        <p:nvSpPr>
          <p:cNvPr id="48531" name="AutoShape 403"/>
          <p:cNvSpPr>
            <a:spLocks noChangeArrowheads="1"/>
          </p:cNvSpPr>
          <p:nvPr/>
        </p:nvSpPr>
        <p:spPr bwMode="auto">
          <a:xfrm flipV="1">
            <a:off x="2622550" y="33401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2203450" y="40640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Graphics</a:t>
            </a:r>
          </a:p>
          <a:p>
            <a:r>
              <a:rPr lang="en-US"/>
              <a:t>adapter</a:t>
            </a:r>
          </a:p>
        </p:txBody>
      </p:sp>
      <p:sp>
        <p:nvSpPr>
          <p:cNvPr id="48533" name="AutoShape 405"/>
          <p:cNvSpPr>
            <a:spLocks noChangeArrowheads="1"/>
          </p:cNvSpPr>
          <p:nvPr/>
        </p:nvSpPr>
        <p:spPr bwMode="auto">
          <a:xfrm flipV="1">
            <a:off x="946150" y="33401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603250" y="40513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USB</a:t>
            </a:r>
          </a:p>
          <a:p>
            <a:r>
              <a:rPr lang="en-US"/>
              <a:t>controller</a:t>
            </a:r>
          </a:p>
        </p:txBody>
      </p:sp>
      <p:sp>
        <p:nvSpPr>
          <p:cNvPr id="48535" name="Line 407"/>
          <p:cNvSpPr>
            <a:spLocks noChangeShapeType="1"/>
          </p:cNvSpPr>
          <p:nvPr/>
        </p:nvSpPr>
        <p:spPr bwMode="auto">
          <a:xfrm>
            <a:off x="831850" y="4584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6" name="Line 408"/>
          <p:cNvSpPr>
            <a:spLocks noChangeShapeType="1"/>
          </p:cNvSpPr>
          <p:nvPr/>
        </p:nvSpPr>
        <p:spPr bwMode="auto">
          <a:xfrm>
            <a:off x="1593850" y="4584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7" name="Text Box 409"/>
          <p:cNvSpPr txBox="1">
            <a:spLocks noChangeArrowheads="1"/>
          </p:cNvSpPr>
          <p:nvPr/>
        </p:nvSpPr>
        <p:spPr bwMode="auto">
          <a:xfrm>
            <a:off x="419100" y="48133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1092200" y="48133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Keyboard</a:t>
            </a:r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2889250" y="4584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Text Box 412"/>
          <p:cNvSpPr txBox="1">
            <a:spLocks noChangeArrowheads="1"/>
          </p:cNvSpPr>
          <p:nvPr/>
        </p:nvSpPr>
        <p:spPr bwMode="auto">
          <a:xfrm>
            <a:off x="2432050" y="4813300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Monitor</a:t>
            </a:r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5067300" y="4584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AutoShape 414"/>
          <p:cNvSpPr>
            <a:spLocks noChangeArrowheads="1"/>
          </p:cNvSpPr>
          <p:nvPr/>
        </p:nvSpPr>
        <p:spPr bwMode="auto">
          <a:xfrm>
            <a:off x="4762500" y="49657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48543" name="AutoShape 415"/>
          <p:cNvSpPr>
            <a:spLocks noChangeArrowheads="1"/>
          </p:cNvSpPr>
          <p:nvPr/>
        </p:nvSpPr>
        <p:spPr bwMode="auto">
          <a:xfrm>
            <a:off x="38100" y="31242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1114425" y="32940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2790825" y="32845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4997450" y="32750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Text Box 419"/>
          <p:cNvSpPr txBox="1">
            <a:spLocks noChangeArrowheads="1"/>
          </p:cNvSpPr>
          <p:nvPr/>
        </p:nvSpPr>
        <p:spPr bwMode="auto">
          <a:xfrm>
            <a:off x="3727450" y="34290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4014788" y="32131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Rectangle 421"/>
          <p:cNvSpPr>
            <a:spLocks noChangeArrowheads="1"/>
          </p:cNvSpPr>
          <p:nvPr/>
        </p:nvSpPr>
        <p:spPr bwMode="auto">
          <a:xfrm>
            <a:off x="5905500" y="31369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0" name="Rectangle 422"/>
          <p:cNvSpPr>
            <a:spLocks noChangeArrowheads="1"/>
          </p:cNvSpPr>
          <p:nvPr/>
        </p:nvSpPr>
        <p:spPr bwMode="auto">
          <a:xfrm>
            <a:off x="6210300" y="31369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AutoShape 423"/>
          <p:cNvSpPr>
            <a:spLocks noChangeArrowheads="1"/>
          </p:cNvSpPr>
          <p:nvPr/>
        </p:nvSpPr>
        <p:spPr bwMode="auto">
          <a:xfrm>
            <a:off x="6502400" y="31369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Text Box 426"/>
          <p:cNvSpPr txBox="1">
            <a:spLocks noChangeArrowheads="1"/>
          </p:cNvSpPr>
          <p:nvPr/>
        </p:nvSpPr>
        <p:spPr bwMode="auto">
          <a:xfrm>
            <a:off x="5448300" y="2816225"/>
            <a:ext cx="1604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Expansion slots</a:t>
            </a:r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5905500" y="4051300"/>
            <a:ext cx="1295400" cy="520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Network</a:t>
            </a:r>
          </a:p>
          <a:p>
            <a:r>
              <a:rPr lang="en-US"/>
              <a:t>adapter</a:t>
            </a:r>
          </a:p>
        </p:txBody>
      </p:sp>
      <p:sp>
        <p:nvSpPr>
          <p:cNvPr id="48556" name="Line 428"/>
          <p:cNvSpPr>
            <a:spLocks noChangeShapeType="1"/>
          </p:cNvSpPr>
          <p:nvPr/>
        </p:nvSpPr>
        <p:spPr bwMode="auto">
          <a:xfrm>
            <a:off x="6591300" y="4584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AutoShape 430"/>
          <p:cNvSpPr>
            <a:spLocks noChangeArrowheads="1"/>
          </p:cNvSpPr>
          <p:nvPr/>
        </p:nvSpPr>
        <p:spPr bwMode="auto">
          <a:xfrm>
            <a:off x="5791200" y="4991100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Network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21330</TotalTime>
  <Pages>20</Pages>
  <Words>36</Words>
  <Application>Microsoft Macintosh PowerPoint</Application>
  <PresentationFormat>Letter Paper (8.5x11 in)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313</cp:revision>
  <cp:lastPrinted>2001-01-01T07:07:30Z</cp:lastPrinted>
  <dcterms:created xsi:type="dcterms:W3CDTF">1998-08-11T09:18:51Z</dcterms:created>
  <dcterms:modified xsi:type="dcterms:W3CDTF">2014-08-13T19:42:02Z</dcterms:modified>
</cp:coreProperties>
</file>