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400" y="64"/>
      </p:cViewPr>
      <p:guideLst>
        <p:guide orient="horz" pos="4080"/>
        <p:guide pos="12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571F2178-19DD-7F4D-A402-746C7CE455D4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39721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56E2BD2E-EF2C-9049-BE38-2BF70BDB0AB4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912931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8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506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6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2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31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11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032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27" name="Text Box 399"/>
          <p:cNvSpPr txBox="1">
            <a:spLocks noChangeArrowheads="1"/>
          </p:cNvSpPr>
          <p:nvPr/>
        </p:nvSpPr>
        <p:spPr bwMode="auto">
          <a:xfrm>
            <a:off x="2438400" y="-76200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/>
              <a:t>Client</a:t>
            </a:r>
          </a:p>
        </p:txBody>
      </p:sp>
      <p:sp>
        <p:nvSpPr>
          <p:cNvPr id="48528" name="Text Box 400"/>
          <p:cNvSpPr txBox="1">
            <a:spLocks noChangeArrowheads="1"/>
          </p:cNvSpPr>
          <p:nvPr/>
        </p:nvSpPr>
        <p:spPr bwMode="auto">
          <a:xfrm>
            <a:off x="5257800" y="-60325"/>
            <a:ext cx="815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/>
              <a:t>Server</a:t>
            </a:r>
          </a:p>
        </p:txBody>
      </p:sp>
      <p:sp>
        <p:nvSpPr>
          <p:cNvPr id="48529" name="Line 401"/>
          <p:cNvSpPr>
            <a:spLocks noChangeShapeType="1"/>
          </p:cNvSpPr>
          <p:nvPr/>
        </p:nvSpPr>
        <p:spPr bwMode="auto">
          <a:xfrm>
            <a:off x="2819400" y="143192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0" name="Line 402"/>
          <p:cNvSpPr>
            <a:spLocks noChangeShapeType="1"/>
          </p:cNvSpPr>
          <p:nvPr/>
        </p:nvSpPr>
        <p:spPr bwMode="auto">
          <a:xfrm>
            <a:off x="2819400" y="3429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1" name="Line 403"/>
          <p:cNvSpPr>
            <a:spLocks noChangeShapeType="1"/>
          </p:cNvSpPr>
          <p:nvPr/>
        </p:nvSpPr>
        <p:spPr bwMode="auto">
          <a:xfrm>
            <a:off x="2819400" y="4114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2" name="Line 404"/>
          <p:cNvSpPr>
            <a:spLocks noChangeShapeType="1"/>
          </p:cNvSpPr>
          <p:nvPr/>
        </p:nvSpPr>
        <p:spPr bwMode="auto">
          <a:xfrm>
            <a:off x="2819400" y="4800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3" name="Line 405"/>
          <p:cNvSpPr>
            <a:spLocks noChangeShapeType="1"/>
          </p:cNvSpPr>
          <p:nvPr/>
        </p:nvSpPr>
        <p:spPr bwMode="auto">
          <a:xfrm>
            <a:off x="5638800" y="1371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4" name="Line 406"/>
          <p:cNvSpPr>
            <a:spLocks noChangeShapeType="1"/>
          </p:cNvSpPr>
          <p:nvPr/>
        </p:nvSpPr>
        <p:spPr bwMode="auto">
          <a:xfrm>
            <a:off x="5638800" y="2057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5" name="Line 407"/>
          <p:cNvSpPr>
            <a:spLocks noChangeShapeType="1"/>
          </p:cNvSpPr>
          <p:nvPr/>
        </p:nvSpPr>
        <p:spPr bwMode="auto">
          <a:xfrm>
            <a:off x="5638800" y="2743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6" name="Line 408"/>
          <p:cNvSpPr>
            <a:spLocks noChangeShapeType="1"/>
          </p:cNvSpPr>
          <p:nvPr/>
        </p:nvSpPr>
        <p:spPr bwMode="auto">
          <a:xfrm>
            <a:off x="5638800" y="3429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7" name="Line 409"/>
          <p:cNvSpPr>
            <a:spLocks noChangeShapeType="1"/>
          </p:cNvSpPr>
          <p:nvPr/>
        </p:nvSpPr>
        <p:spPr bwMode="auto">
          <a:xfrm>
            <a:off x="5638800" y="4114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8" name="Line 410"/>
          <p:cNvSpPr>
            <a:spLocks noChangeShapeType="1"/>
          </p:cNvSpPr>
          <p:nvPr/>
        </p:nvSpPr>
        <p:spPr bwMode="auto">
          <a:xfrm>
            <a:off x="5638800" y="4800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9" name="Line 411"/>
          <p:cNvSpPr>
            <a:spLocks noChangeShapeType="1"/>
          </p:cNvSpPr>
          <p:nvPr/>
        </p:nvSpPr>
        <p:spPr bwMode="auto">
          <a:xfrm>
            <a:off x="56388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7" name="Line 419"/>
          <p:cNvSpPr>
            <a:spLocks noChangeShapeType="1"/>
          </p:cNvSpPr>
          <p:nvPr/>
        </p:nvSpPr>
        <p:spPr bwMode="auto">
          <a:xfrm>
            <a:off x="3048000" y="326072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8" name="Line 420"/>
          <p:cNvSpPr>
            <a:spLocks noChangeShapeType="1"/>
          </p:cNvSpPr>
          <p:nvPr/>
        </p:nvSpPr>
        <p:spPr bwMode="auto">
          <a:xfrm flipV="1">
            <a:off x="3048000" y="531812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9" name="Line 421"/>
          <p:cNvSpPr>
            <a:spLocks noChangeShapeType="1"/>
          </p:cNvSpPr>
          <p:nvPr/>
        </p:nvSpPr>
        <p:spPr bwMode="auto">
          <a:xfrm flipV="1">
            <a:off x="3581400" y="3946525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0" name="Line 422"/>
          <p:cNvSpPr>
            <a:spLocks noChangeShapeType="1"/>
          </p:cNvSpPr>
          <p:nvPr/>
        </p:nvSpPr>
        <p:spPr bwMode="auto">
          <a:xfrm flipH="1">
            <a:off x="3581400" y="4632325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2057400" y="1033463"/>
            <a:ext cx="1524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 charset="0"/>
              </a:rPr>
              <a:t>socket</a:t>
            </a:r>
          </a:p>
        </p:txBody>
      </p:sp>
      <p:sp>
        <p:nvSpPr>
          <p:cNvPr id="48512" name="Rectangle 384"/>
          <p:cNvSpPr>
            <a:spLocks noChangeArrowheads="1"/>
          </p:cNvSpPr>
          <p:nvPr/>
        </p:nvSpPr>
        <p:spPr bwMode="auto">
          <a:xfrm>
            <a:off x="4876800" y="1033463"/>
            <a:ext cx="144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 charset="0"/>
              </a:rPr>
              <a:t>socket</a:t>
            </a:r>
          </a:p>
        </p:txBody>
      </p:sp>
      <p:sp>
        <p:nvSpPr>
          <p:cNvPr id="48513" name="Rectangle 385"/>
          <p:cNvSpPr>
            <a:spLocks noChangeArrowheads="1"/>
          </p:cNvSpPr>
          <p:nvPr/>
        </p:nvSpPr>
        <p:spPr bwMode="auto">
          <a:xfrm>
            <a:off x="4876800" y="1708150"/>
            <a:ext cx="144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 charset="0"/>
              </a:rPr>
              <a:t>bind</a:t>
            </a:r>
          </a:p>
        </p:txBody>
      </p:sp>
      <p:sp>
        <p:nvSpPr>
          <p:cNvPr id="48514" name="Rectangle 386"/>
          <p:cNvSpPr>
            <a:spLocks noChangeArrowheads="1"/>
          </p:cNvSpPr>
          <p:nvPr/>
        </p:nvSpPr>
        <p:spPr bwMode="auto">
          <a:xfrm>
            <a:off x="4876800" y="2382838"/>
            <a:ext cx="144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 charset="0"/>
              </a:rPr>
              <a:t>listen</a:t>
            </a:r>
          </a:p>
        </p:txBody>
      </p:sp>
      <p:sp>
        <p:nvSpPr>
          <p:cNvPr id="48515" name="Rectangle 387"/>
          <p:cNvSpPr>
            <a:spLocks noChangeArrowheads="1"/>
          </p:cNvSpPr>
          <p:nvPr/>
        </p:nvSpPr>
        <p:spPr bwMode="auto">
          <a:xfrm>
            <a:off x="4876800" y="3090863"/>
            <a:ext cx="144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 charset="0"/>
              </a:rPr>
              <a:t>accept</a:t>
            </a:r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4876800" y="5114925"/>
            <a:ext cx="144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 charset="0"/>
              </a:rPr>
              <a:t>rio_readlineb</a:t>
            </a:r>
          </a:p>
        </p:txBody>
      </p:sp>
      <p:sp>
        <p:nvSpPr>
          <p:cNvPr id="48517" name="Rectangle 389"/>
          <p:cNvSpPr>
            <a:spLocks noChangeArrowheads="1"/>
          </p:cNvSpPr>
          <p:nvPr/>
        </p:nvSpPr>
        <p:spPr bwMode="auto">
          <a:xfrm>
            <a:off x="4876800" y="3765550"/>
            <a:ext cx="144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 charset="0"/>
              </a:rPr>
              <a:t>rio_readlineb</a:t>
            </a:r>
          </a:p>
        </p:txBody>
      </p:sp>
      <p:sp>
        <p:nvSpPr>
          <p:cNvPr id="48518" name="Rectangle 390"/>
          <p:cNvSpPr>
            <a:spLocks noChangeArrowheads="1"/>
          </p:cNvSpPr>
          <p:nvPr/>
        </p:nvSpPr>
        <p:spPr bwMode="auto">
          <a:xfrm>
            <a:off x="4876800" y="4440238"/>
            <a:ext cx="144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 charset="0"/>
              </a:rPr>
              <a:t>rio_writen</a:t>
            </a:r>
          </a:p>
        </p:txBody>
      </p:sp>
      <p:sp>
        <p:nvSpPr>
          <p:cNvPr id="48519" name="Rectangle 391"/>
          <p:cNvSpPr>
            <a:spLocks noChangeArrowheads="1"/>
          </p:cNvSpPr>
          <p:nvPr/>
        </p:nvSpPr>
        <p:spPr bwMode="auto">
          <a:xfrm>
            <a:off x="4876800" y="5791200"/>
            <a:ext cx="144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 charset="0"/>
              </a:rPr>
              <a:t>close</a:t>
            </a:r>
          </a:p>
        </p:txBody>
      </p:sp>
      <p:sp>
        <p:nvSpPr>
          <p:cNvPr id="48523" name="Rectangle 395"/>
          <p:cNvSpPr>
            <a:spLocks noChangeArrowheads="1"/>
          </p:cNvSpPr>
          <p:nvPr/>
        </p:nvSpPr>
        <p:spPr bwMode="auto">
          <a:xfrm>
            <a:off x="2057400" y="4440238"/>
            <a:ext cx="1524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 charset="0"/>
              </a:rPr>
              <a:t>rio_readlineb</a:t>
            </a:r>
          </a:p>
        </p:txBody>
      </p:sp>
      <p:sp>
        <p:nvSpPr>
          <p:cNvPr id="48524" name="Rectangle 396"/>
          <p:cNvSpPr>
            <a:spLocks noChangeArrowheads="1"/>
          </p:cNvSpPr>
          <p:nvPr/>
        </p:nvSpPr>
        <p:spPr bwMode="auto">
          <a:xfrm>
            <a:off x="2057400" y="3090863"/>
            <a:ext cx="1524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 charset="0"/>
              </a:rPr>
              <a:t>connect</a:t>
            </a:r>
          </a:p>
        </p:txBody>
      </p:sp>
      <p:sp>
        <p:nvSpPr>
          <p:cNvPr id="48525" name="Rectangle 397"/>
          <p:cNvSpPr>
            <a:spLocks noChangeArrowheads="1"/>
          </p:cNvSpPr>
          <p:nvPr/>
        </p:nvSpPr>
        <p:spPr bwMode="auto">
          <a:xfrm>
            <a:off x="2057400" y="3765550"/>
            <a:ext cx="1524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 charset="0"/>
              </a:rPr>
              <a:t>rio_writen</a:t>
            </a:r>
          </a:p>
        </p:txBody>
      </p:sp>
      <p:sp>
        <p:nvSpPr>
          <p:cNvPr id="48526" name="Rectangle 398"/>
          <p:cNvSpPr>
            <a:spLocks noChangeArrowheads="1"/>
          </p:cNvSpPr>
          <p:nvPr/>
        </p:nvSpPr>
        <p:spPr bwMode="auto">
          <a:xfrm>
            <a:off x="2057400" y="5116513"/>
            <a:ext cx="1524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 charset="0"/>
              </a:rPr>
              <a:t>close</a:t>
            </a:r>
          </a:p>
        </p:txBody>
      </p:sp>
      <p:sp>
        <p:nvSpPr>
          <p:cNvPr id="48551" name="Text Box 423"/>
          <p:cNvSpPr txBox="1">
            <a:spLocks noChangeArrowheads="1"/>
          </p:cNvSpPr>
          <p:nvPr/>
        </p:nvSpPr>
        <p:spPr bwMode="auto">
          <a:xfrm>
            <a:off x="3559175" y="2743200"/>
            <a:ext cx="12096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Connection</a:t>
            </a:r>
          </a:p>
          <a:p>
            <a:r>
              <a:rPr lang="en-US"/>
              <a:t>request</a:t>
            </a:r>
          </a:p>
        </p:txBody>
      </p:sp>
      <p:sp>
        <p:nvSpPr>
          <p:cNvPr id="48552" name="Text Box 424"/>
          <p:cNvSpPr txBox="1">
            <a:spLocks noChangeArrowheads="1"/>
          </p:cNvSpPr>
          <p:nvPr/>
        </p:nvSpPr>
        <p:spPr bwMode="auto">
          <a:xfrm>
            <a:off x="3962400" y="5045075"/>
            <a:ext cx="549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/>
              <a:t>EOF</a:t>
            </a:r>
          </a:p>
        </p:txBody>
      </p:sp>
      <p:sp>
        <p:nvSpPr>
          <p:cNvPr id="48553" name="Line 425"/>
          <p:cNvSpPr>
            <a:spLocks noChangeShapeType="1"/>
          </p:cNvSpPr>
          <p:nvPr/>
        </p:nvSpPr>
        <p:spPr bwMode="auto">
          <a:xfrm>
            <a:off x="6324600" y="600392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4" name="Line 426"/>
          <p:cNvSpPr>
            <a:spLocks noChangeShapeType="1"/>
          </p:cNvSpPr>
          <p:nvPr/>
        </p:nvSpPr>
        <p:spPr bwMode="auto">
          <a:xfrm flipV="1">
            <a:off x="6781800" y="3260725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9" name="Line 431"/>
          <p:cNvSpPr>
            <a:spLocks noChangeShapeType="1"/>
          </p:cNvSpPr>
          <p:nvPr/>
        </p:nvSpPr>
        <p:spPr bwMode="auto">
          <a:xfrm flipH="1">
            <a:off x="6324600" y="326072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0" name="Text Box 432"/>
          <p:cNvSpPr txBox="1">
            <a:spLocks noChangeArrowheads="1"/>
          </p:cNvSpPr>
          <p:nvPr/>
        </p:nvSpPr>
        <p:spPr bwMode="auto">
          <a:xfrm>
            <a:off x="6816725" y="4035425"/>
            <a:ext cx="17176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Await connection</a:t>
            </a:r>
          </a:p>
          <a:p>
            <a:pPr algn="l"/>
            <a:r>
              <a:rPr lang="en-US"/>
              <a:t>request from</a:t>
            </a:r>
          </a:p>
          <a:p>
            <a:pPr algn="l"/>
            <a:r>
              <a:rPr lang="en-US"/>
              <a:t>next client</a:t>
            </a:r>
          </a:p>
        </p:txBody>
      </p:sp>
      <p:sp>
        <p:nvSpPr>
          <p:cNvPr id="48561" name="AutoShape 433"/>
          <p:cNvSpPr>
            <a:spLocks/>
          </p:cNvSpPr>
          <p:nvPr/>
        </p:nvSpPr>
        <p:spPr bwMode="auto">
          <a:xfrm>
            <a:off x="6477000" y="304800"/>
            <a:ext cx="152400" cy="249872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2" name="Text Box 434"/>
          <p:cNvSpPr txBox="1">
            <a:spLocks noChangeArrowheads="1"/>
          </p:cNvSpPr>
          <p:nvPr/>
        </p:nvSpPr>
        <p:spPr bwMode="auto">
          <a:xfrm>
            <a:off x="6629400" y="1295400"/>
            <a:ext cx="177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 err="1">
                <a:latin typeface="Courier New" charset="0"/>
              </a:rPr>
              <a:t>open_listenfd</a:t>
            </a:r>
            <a:endParaRPr lang="en-US" dirty="0">
              <a:latin typeface="Courier New" charset="0"/>
            </a:endParaRPr>
          </a:p>
        </p:txBody>
      </p:sp>
      <p:sp>
        <p:nvSpPr>
          <p:cNvPr id="48563" name="AutoShape 435"/>
          <p:cNvSpPr>
            <a:spLocks/>
          </p:cNvSpPr>
          <p:nvPr/>
        </p:nvSpPr>
        <p:spPr bwMode="auto">
          <a:xfrm>
            <a:off x="1752600" y="304800"/>
            <a:ext cx="152400" cy="318452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4" name="Text Box 436"/>
          <p:cNvSpPr txBox="1">
            <a:spLocks noChangeArrowheads="1"/>
          </p:cNvSpPr>
          <p:nvPr/>
        </p:nvSpPr>
        <p:spPr bwMode="auto">
          <a:xfrm>
            <a:off x="0" y="1644650"/>
            <a:ext cx="177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 err="1">
                <a:latin typeface="Courier New" charset="0"/>
              </a:rPr>
              <a:t>open_clientfd</a:t>
            </a:r>
            <a:endParaRPr lang="en-US" dirty="0">
              <a:latin typeface="Courier New" charset="0"/>
            </a:endParaRPr>
          </a:p>
        </p:txBody>
      </p:sp>
      <p:sp>
        <p:nvSpPr>
          <p:cNvPr id="42" name="Rectangle 379"/>
          <p:cNvSpPr>
            <a:spLocks noChangeArrowheads="1"/>
          </p:cNvSpPr>
          <p:nvPr/>
        </p:nvSpPr>
        <p:spPr bwMode="auto">
          <a:xfrm>
            <a:off x="2057400" y="304800"/>
            <a:ext cx="1524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 charset="0"/>
              </a:rPr>
              <a:t>getaddrinfo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43" name="Line 405"/>
          <p:cNvSpPr>
            <a:spLocks noChangeShapeType="1"/>
          </p:cNvSpPr>
          <p:nvPr/>
        </p:nvSpPr>
        <p:spPr bwMode="auto">
          <a:xfrm>
            <a:off x="2819400" y="685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379"/>
          <p:cNvSpPr>
            <a:spLocks noChangeArrowheads="1"/>
          </p:cNvSpPr>
          <p:nvPr/>
        </p:nvSpPr>
        <p:spPr bwMode="auto">
          <a:xfrm>
            <a:off x="4876800" y="304800"/>
            <a:ext cx="144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 charset="0"/>
              </a:rPr>
              <a:t>getaddrinfo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45" name="Line 405"/>
          <p:cNvSpPr>
            <a:spLocks noChangeShapeType="1"/>
          </p:cNvSpPr>
          <p:nvPr/>
        </p:nvSpPr>
        <p:spPr bwMode="auto">
          <a:xfrm>
            <a:off x="5638800" y="685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20583</TotalTime>
  <Pages>20</Pages>
  <Words>28</Words>
  <Application>Microsoft Macintosh PowerPoint</Application>
  <PresentationFormat>Letter Paper (8.5x11 in)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316</cp:revision>
  <cp:lastPrinted>2001-01-03T00:21:11Z</cp:lastPrinted>
  <dcterms:created xsi:type="dcterms:W3CDTF">1998-08-11T09:18:51Z</dcterms:created>
  <dcterms:modified xsi:type="dcterms:W3CDTF">2014-08-19T15:26:58Z</dcterms:modified>
</cp:coreProperties>
</file>