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3" d="100"/>
          <a:sy n="183" d="100"/>
        </p:scale>
        <p:origin x="1912" y="1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ombine-val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'combine-vals'!$A$4</c:f>
              <c:strCache>
                <c:ptCount val="1"/>
                <c:pt idx="0">
                  <c:v>double *</c:v>
                </c:pt>
              </c:strCache>
            </c:strRef>
          </c:tx>
          <c:cat>
            <c:numRef>
              <c:f>'combine-vals'!$B$3:$K$3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'combine-vals'!$B$4:$K$4</c:f>
              <c:numCache>
                <c:formatCode>General</c:formatCode>
                <c:ptCount val="10"/>
                <c:pt idx="0">
                  <c:v>5.01</c:v>
                </c:pt>
                <c:pt idx="1">
                  <c:v>5.01</c:v>
                </c:pt>
                <c:pt idx="2">
                  <c:v>5.01</c:v>
                </c:pt>
                <c:pt idx="3">
                  <c:v>5.01</c:v>
                </c:pt>
                <c:pt idx="4">
                  <c:v>5.01</c:v>
                </c:pt>
                <c:pt idx="5">
                  <c:v>5.01</c:v>
                </c:pt>
                <c:pt idx="6">
                  <c:v>5.01</c:v>
                </c:pt>
                <c:pt idx="7">
                  <c:v>5.01</c:v>
                </c:pt>
                <c:pt idx="8">
                  <c:v>5.01</c:v>
                </c:pt>
                <c:pt idx="9">
                  <c:v>5.01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'combine-vals'!$A$5</c:f>
              <c:strCache>
                <c:ptCount val="1"/>
                <c:pt idx="0">
                  <c:v>double +</c:v>
                </c:pt>
              </c:strCache>
            </c:strRef>
          </c:tx>
          <c:cat>
            <c:numRef>
              <c:f>'combine-vals'!$B$3:$K$3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'combine-vals'!$B$5:$K$5</c:f>
              <c:numCache>
                <c:formatCode>General</c:formatCode>
                <c:ptCount val="10"/>
                <c:pt idx="0">
                  <c:v>3.01</c:v>
                </c:pt>
                <c:pt idx="1">
                  <c:v>3.01</c:v>
                </c:pt>
                <c:pt idx="2">
                  <c:v>3.01</c:v>
                </c:pt>
                <c:pt idx="3">
                  <c:v>3.01</c:v>
                </c:pt>
                <c:pt idx="4">
                  <c:v>3.01</c:v>
                </c:pt>
                <c:pt idx="5">
                  <c:v>3.01</c:v>
                </c:pt>
                <c:pt idx="6">
                  <c:v>3.01</c:v>
                </c:pt>
                <c:pt idx="7">
                  <c:v>3.01</c:v>
                </c:pt>
                <c:pt idx="8">
                  <c:v>3.01</c:v>
                </c:pt>
                <c:pt idx="9">
                  <c:v>3.01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'combine-vals'!$A$6</c:f>
              <c:strCache>
                <c:ptCount val="1"/>
                <c:pt idx="0">
                  <c:v>long *</c:v>
                </c:pt>
              </c:strCache>
            </c:strRef>
          </c:tx>
          <c:cat>
            <c:numRef>
              <c:f>'combine-vals'!$B$3:$K$3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'combine-vals'!$B$6:$K$6</c:f>
              <c:numCache>
                <c:formatCode>General</c:formatCode>
                <c:ptCount val="10"/>
                <c:pt idx="0">
                  <c:v>3.01</c:v>
                </c:pt>
                <c:pt idx="1">
                  <c:v>3.01</c:v>
                </c:pt>
                <c:pt idx="2">
                  <c:v>3.01</c:v>
                </c:pt>
                <c:pt idx="3">
                  <c:v>3.01</c:v>
                </c:pt>
                <c:pt idx="4">
                  <c:v>3.01</c:v>
                </c:pt>
                <c:pt idx="5">
                  <c:v>3.01</c:v>
                </c:pt>
                <c:pt idx="6">
                  <c:v>3.01</c:v>
                </c:pt>
                <c:pt idx="7">
                  <c:v>3.01</c:v>
                </c:pt>
                <c:pt idx="8">
                  <c:v>3.01</c:v>
                </c:pt>
                <c:pt idx="9">
                  <c:v>3.01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'combine-vals'!$A$7</c:f>
              <c:strCache>
                <c:ptCount val="1"/>
                <c:pt idx="0">
                  <c:v>long +</c:v>
                </c:pt>
              </c:strCache>
            </c:strRef>
          </c:tx>
          <c:cat>
            <c:numRef>
              <c:f>'combine-vals'!$B$3:$K$3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'combine-vals'!$B$7:$K$7</c:f>
              <c:numCache>
                <c:formatCode>General</c:formatCode>
                <c:ptCount val="10"/>
                <c:pt idx="0">
                  <c:v>1.27</c:v>
                </c:pt>
                <c:pt idx="1">
                  <c:v>1.01</c:v>
                </c:pt>
                <c:pt idx="2">
                  <c:v>1.01</c:v>
                </c:pt>
                <c:pt idx="3">
                  <c:v>1.01</c:v>
                </c:pt>
                <c:pt idx="4">
                  <c:v>1.01</c:v>
                </c:pt>
                <c:pt idx="5">
                  <c:v>1.01</c:v>
                </c:pt>
                <c:pt idx="6">
                  <c:v>1.01</c:v>
                </c:pt>
                <c:pt idx="7">
                  <c:v>1.01</c:v>
                </c:pt>
                <c:pt idx="8">
                  <c:v>1.01</c:v>
                </c:pt>
                <c:pt idx="9">
                  <c:v>1.01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063256"/>
        <c:axId val="2138068840"/>
      </c:lineChart>
      <c:catAx>
        <c:axId val="2138063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Unrolling factor </a:t>
                </a:r>
                <a:r>
                  <a:rPr lang="en-US" i="1" dirty="0" smtClean="0"/>
                  <a:t>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8068840"/>
        <c:crosses val="autoZero"/>
        <c:auto val="1"/>
        <c:lblAlgn val="ctr"/>
        <c:lblOffset val="100"/>
        <c:noMultiLvlLbl val="0"/>
      </c:catAx>
      <c:valAx>
        <c:axId val="21380688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CPE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8063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1966235542616"/>
          <c:y val="0.273631674615403"/>
          <c:w val="0.166666753611379"/>
          <c:h val="0.42786043667135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3B4BE8-ABAD-0544-8D9B-893BFC1C3F50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BB3B7-EFBC-0D4C-A0E9-9361DB7DF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1DA62-F559-8F4A-AAB8-A72EABEB827A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EBBA8-6405-F944-8EE2-911C56F76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C32DF-2DF1-B64F-87AB-C4AA67EA59D1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1E90C-AF6C-AF4B-83AD-03366A9023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BD2B17-D112-6649-9906-FE4913E3B5A8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95C55-19B9-304C-AE97-2ACA0B74D2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B891C6-DE47-3841-9A40-98F628DB53AA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01FCA-6289-BA49-9A07-4F7A1AE48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973A93-F4CD-9E46-8948-3622B9C9A302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9DB46-0A3A-CA4D-95A5-14E2D54221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3F2118-116E-3D45-B2BE-BB9429DC3DF2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8CF3B-73E3-5A42-B753-9A0340D69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B39C82-4C28-5E4E-AB8C-4831F2324615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D50B5-1A40-BE4B-BD91-16AF2BD309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583E0F-4847-FE49-9DAD-B3B65593B6E2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3D8C2-99A4-C249-9C56-8EF9DE5DD2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86251-50FF-994C-9ACF-6D3A9CA7EE73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DE9DD-A9B3-194E-B365-AFC235E6D2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0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EBC103-AA2F-F447-BD3A-2558FE02A79F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88326-4CCE-3841-8328-358936C73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6840208-8863-B045-A02D-2DDFB5C11857}" type="datetimeFigureOut">
              <a:rPr lang="en-US"/>
              <a:pPr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2656B59-9265-8343-93FA-E9A4E19F2F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724484"/>
              </p:ext>
            </p:extLst>
          </p:nvPr>
        </p:nvGraphicFramePr>
        <p:xfrm>
          <a:off x="1752600" y="1295400"/>
          <a:ext cx="5943600" cy="357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McCartney - Admin</dc:creator>
  <cp:lastModifiedBy>Randy Bryant</cp:lastModifiedBy>
  <cp:revision>7</cp:revision>
  <dcterms:created xsi:type="dcterms:W3CDTF">2009-05-13T22:13:46Z</dcterms:created>
  <dcterms:modified xsi:type="dcterms:W3CDTF">2014-09-01T01:15:15Z</dcterms:modified>
</cp:coreProperties>
</file>