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121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OS%20X%20Lion:Users:bryant:ics3:opt:combine-val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'combine-vals'!$A$18</c:f>
              <c:strCache>
                <c:ptCount val="1"/>
                <c:pt idx="0">
                  <c:v>double *</c:v>
                </c:pt>
              </c:strCache>
            </c:strRef>
          </c:tx>
          <c:cat>
            <c:numRef>
              <c:f>'combine-vals'!$B$17:$K$17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'combine-vals'!$B$18:$K$18</c:f>
              <c:numCache>
                <c:formatCode>General</c:formatCode>
                <c:ptCount val="10"/>
                <c:pt idx="0">
                  <c:v>5.01</c:v>
                </c:pt>
                <c:pt idx="1">
                  <c:v>2.51</c:v>
                </c:pt>
                <c:pt idx="2">
                  <c:v>1.67</c:v>
                </c:pt>
                <c:pt idx="3">
                  <c:v>1.25</c:v>
                </c:pt>
                <c:pt idx="4">
                  <c:v>1.0</c:v>
                </c:pt>
                <c:pt idx="5">
                  <c:v>0.84</c:v>
                </c:pt>
                <c:pt idx="6">
                  <c:v>0.72</c:v>
                </c:pt>
                <c:pt idx="7">
                  <c:v>0.63</c:v>
                </c:pt>
                <c:pt idx="8">
                  <c:v>0.6</c:v>
                </c:pt>
                <c:pt idx="9">
                  <c:v>0.6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'combine-vals'!$A$19</c:f>
              <c:strCache>
                <c:ptCount val="1"/>
                <c:pt idx="0">
                  <c:v>double +</c:v>
                </c:pt>
              </c:strCache>
            </c:strRef>
          </c:tx>
          <c:cat>
            <c:numRef>
              <c:f>'combine-vals'!$B$17:$K$17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'combine-vals'!$B$19:$K$19</c:f>
              <c:numCache>
                <c:formatCode>General</c:formatCode>
                <c:ptCount val="10"/>
                <c:pt idx="0">
                  <c:v>3.01</c:v>
                </c:pt>
                <c:pt idx="1">
                  <c:v>1.51</c:v>
                </c:pt>
                <c:pt idx="2">
                  <c:v>1.01</c:v>
                </c:pt>
                <c:pt idx="3">
                  <c:v>1.01</c:v>
                </c:pt>
                <c:pt idx="4">
                  <c:v>1.01</c:v>
                </c:pt>
                <c:pt idx="5">
                  <c:v>1.01</c:v>
                </c:pt>
                <c:pt idx="6">
                  <c:v>1.01</c:v>
                </c:pt>
                <c:pt idx="7">
                  <c:v>1.01</c:v>
                </c:pt>
                <c:pt idx="8">
                  <c:v>1.0</c:v>
                </c:pt>
                <c:pt idx="9">
                  <c:v>1.01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'combine-vals'!$A$20</c:f>
              <c:strCache>
                <c:ptCount val="1"/>
                <c:pt idx="0">
                  <c:v>long *</c:v>
                </c:pt>
              </c:strCache>
            </c:strRef>
          </c:tx>
          <c:cat>
            <c:numRef>
              <c:f>'combine-vals'!$B$17:$K$17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'combine-vals'!$B$20:$K$20</c:f>
              <c:numCache>
                <c:formatCode>General</c:formatCode>
                <c:ptCount val="10"/>
                <c:pt idx="0">
                  <c:v>3.01</c:v>
                </c:pt>
                <c:pt idx="1">
                  <c:v>1.51</c:v>
                </c:pt>
                <c:pt idx="2">
                  <c:v>1.0</c:v>
                </c:pt>
                <c:pt idx="3">
                  <c:v>1.01</c:v>
                </c:pt>
                <c:pt idx="4">
                  <c:v>1.01</c:v>
                </c:pt>
                <c:pt idx="5">
                  <c:v>1.01</c:v>
                </c:pt>
                <c:pt idx="6">
                  <c:v>1.01</c:v>
                </c:pt>
                <c:pt idx="7">
                  <c:v>1.01</c:v>
                </c:pt>
                <c:pt idx="8">
                  <c:v>1.01</c:v>
                </c:pt>
                <c:pt idx="9">
                  <c:v>1.01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'combine-vals'!$A$21</c:f>
              <c:strCache>
                <c:ptCount val="1"/>
                <c:pt idx="0">
                  <c:v>long +</c:v>
                </c:pt>
              </c:strCache>
            </c:strRef>
          </c:tx>
          <c:cat>
            <c:numRef>
              <c:f>'combine-vals'!$B$17:$K$17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'combine-vals'!$B$21:$K$21</c:f>
              <c:numCache>
                <c:formatCode>General</c:formatCode>
                <c:ptCount val="10"/>
                <c:pt idx="0">
                  <c:v>1.27</c:v>
                </c:pt>
                <c:pt idx="1">
                  <c:v>1.01</c:v>
                </c:pt>
                <c:pt idx="2">
                  <c:v>0.73</c:v>
                </c:pt>
                <c:pt idx="3">
                  <c:v>0.7</c:v>
                </c:pt>
                <c:pt idx="4">
                  <c:v>0.58</c:v>
                </c:pt>
                <c:pt idx="5">
                  <c:v>0.57</c:v>
                </c:pt>
                <c:pt idx="6">
                  <c:v>0.55</c:v>
                </c:pt>
                <c:pt idx="7">
                  <c:v>0.55</c:v>
                </c:pt>
                <c:pt idx="8">
                  <c:v>0.55</c:v>
                </c:pt>
                <c:pt idx="9">
                  <c:v>0.55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552744"/>
        <c:axId val="2144558296"/>
      </c:lineChart>
      <c:catAx>
        <c:axId val="2144552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Unrolling factor </a:t>
                </a:r>
                <a:r>
                  <a:rPr lang="en-US" i="1" dirty="0" smtClean="0"/>
                  <a:t>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4558296"/>
        <c:crosses val="autoZero"/>
        <c:auto val="1"/>
        <c:lblAlgn val="ctr"/>
        <c:lblOffset val="100"/>
        <c:noMultiLvlLbl val="0"/>
      </c:catAx>
      <c:valAx>
        <c:axId val="21445582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CPE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45527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1966235542616"/>
          <c:y val="0.273631674615403"/>
          <c:w val="0.166666753611379"/>
          <c:h val="0.427860436671357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CC7C-062E-634F-A40E-05E8542385B0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3367B-D852-C140-A5D4-3CC3FE2D5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B03F3-045B-154A-9110-3636606E9D78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3B8DD-D120-0142-97CF-F3ABF61C5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150-B99B-D047-B245-624026F5103A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1F23C-2A96-FA43-B5F4-BE6B6A577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D10E-E8A7-A848-8A1E-F47E094C184E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94590-5A33-8A41-BFCE-957DC2695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B8FA8-C34A-7F41-B1DD-A20522695857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56D51-1274-F740-B8A0-9970B5151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E9787-98BB-2C4A-A0CF-6E0F4C132EF0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817B3-5210-1C4D-B930-454CD6CB3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573EB-2A17-4644-8ED2-798AB79D3368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34E10-A6F6-D844-A140-CCB801DA7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3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30E9-4F71-2042-9519-6C972EC2808E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0775-D3CA-D549-95D9-8BD547B1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8BE2-456D-654C-B7F8-26A9248CD7C3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F7988-70AE-364A-9668-28389B409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1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02296-FFAE-8344-B0F3-BF84695BC24F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C4E2-03E8-CA4F-B140-D1B27D38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D64F6-2232-0844-BEC6-8CBB520DD30D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6F223-EEF6-B642-8193-4059E1B81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FBDBCBE-A138-E44E-B51C-ABE185BC800B}" type="datetimeFigureOut">
              <a:rPr lang="en-US"/>
              <a:pPr>
                <a:defRPr/>
              </a:pPr>
              <a:t>8/31/14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4CD1836-314F-1344-B4B3-A277C0B8D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69104"/>
              </p:ext>
            </p:extLst>
          </p:nvPr>
        </p:nvGraphicFramePr>
        <p:xfrm>
          <a:off x="1600200" y="1657350"/>
          <a:ext cx="59436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9</cp:revision>
  <dcterms:created xsi:type="dcterms:W3CDTF">2009-05-13T22:13:46Z</dcterms:created>
  <dcterms:modified xsi:type="dcterms:W3CDTF">2014-09-01T01:14:55Z</dcterms:modified>
</cp:coreProperties>
</file>