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6" d="100"/>
          <a:sy n="156" d="100"/>
        </p:scale>
        <p:origin x="1136" y="2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combine-val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'combine-vals'!$A$11</c:f>
              <c:strCache>
                <c:ptCount val="1"/>
                <c:pt idx="0">
                  <c:v>double *</c:v>
                </c:pt>
              </c:strCache>
            </c:strRef>
          </c:tx>
          <c:cat>
            <c:numRef>
              <c:f>'combine-vals'!$B$10:$K$10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'combine-vals'!$B$11:$K$11</c:f>
              <c:numCache>
                <c:formatCode>General</c:formatCode>
                <c:ptCount val="10"/>
                <c:pt idx="0">
                  <c:v>5.01</c:v>
                </c:pt>
                <c:pt idx="1">
                  <c:v>2.51</c:v>
                </c:pt>
                <c:pt idx="2">
                  <c:v>1.67</c:v>
                </c:pt>
                <c:pt idx="3">
                  <c:v>1.25</c:v>
                </c:pt>
                <c:pt idx="4">
                  <c:v>1.0</c:v>
                </c:pt>
                <c:pt idx="5">
                  <c:v>0.85</c:v>
                </c:pt>
                <c:pt idx="6">
                  <c:v>0.73</c:v>
                </c:pt>
                <c:pt idx="7">
                  <c:v>0.63</c:v>
                </c:pt>
                <c:pt idx="8">
                  <c:v>0.56</c:v>
                </c:pt>
                <c:pt idx="9">
                  <c:v>0.51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'combine-vals'!$A$12</c:f>
              <c:strCache>
                <c:ptCount val="1"/>
                <c:pt idx="0">
                  <c:v>double +</c:v>
                </c:pt>
              </c:strCache>
            </c:strRef>
          </c:tx>
          <c:cat>
            <c:numRef>
              <c:f>'combine-vals'!$B$10:$K$10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'combine-vals'!$B$12:$K$12</c:f>
              <c:numCache>
                <c:formatCode>General</c:formatCode>
                <c:ptCount val="10"/>
                <c:pt idx="0">
                  <c:v>3.01</c:v>
                </c:pt>
                <c:pt idx="1">
                  <c:v>1.51</c:v>
                </c:pt>
                <c:pt idx="2">
                  <c:v>1.01</c:v>
                </c:pt>
                <c:pt idx="3">
                  <c:v>1.01</c:v>
                </c:pt>
                <c:pt idx="4">
                  <c:v>1.01</c:v>
                </c:pt>
                <c:pt idx="5">
                  <c:v>1.01</c:v>
                </c:pt>
                <c:pt idx="6">
                  <c:v>1.01</c:v>
                </c:pt>
                <c:pt idx="7">
                  <c:v>1.01</c:v>
                </c:pt>
                <c:pt idx="8">
                  <c:v>1.01</c:v>
                </c:pt>
                <c:pt idx="9">
                  <c:v>1.0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'combine-vals'!$A$13</c:f>
              <c:strCache>
                <c:ptCount val="1"/>
                <c:pt idx="0">
                  <c:v>long *</c:v>
                </c:pt>
              </c:strCache>
            </c:strRef>
          </c:tx>
          <c:cat>
            <c:numRef>
              <c:f>'combine-vals'!$B$10:$K$10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'combine-vals'!$B$13:$K$13</c:f>
              <c:numCache>
                <c:formatCode>General</c:formatCode>
                <c:ptCount val="10"/>
                <c:pt idx="0">
                  <c:v>3.01</c:v>
                </c:pt>
                <c:pt idx="1">
                  <c:v>1.51</c:v>
                </c:pt>
                <c:pt idx="2">
                  <c:v>1.01</c:v>
                </c:pt>
                <c:pt idx="3">
                  <c:v>1.01</c:v>
                </c:pt>
                <c:pt idx="4">
                  <c:v>1.01</c:v>
                </c:pt>
                <c:pt idx="5">
                  <c:v>1.01</c:v>
                </c:pt>
                <c:pt idx="6">
                  <c:v>1.01</c:v>
                </c:pt>
                <c:pt idx="7">
                  <c:v>1.01</c:v>
                </c:pt>
                <c:pt idx="8">
                  <c:v>1.01</c:v>
                </c:pt>
                <c:pt idx="9">
                  <c:v>1.01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'combine-vals'!$A$14</c:f>
              <c:strCache>
                <c:ptCount val="1"/>
                <c:pt idx="0">
                  <c:v>long +</c:v>
                </c:pt>
              </c:strCache>
            </c:strRef>
          </c:tx>
          <c:cat>
            <c:numRef>
              <c:f>'combine-vals'!$B$10:$K$10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'combine-vals'!$B$14:$K$14</c:f>
              <c:numCache>
                <c:formatCode>General</c:formatCode>
                <c:ptCount val="10"/>
                <c:pt idx="0">
                  <c:v>1.27</c:v>
                </c:pt>
                <c:pt idx="1">
                  <c:v>0.8</c:v>
                </c:pt>
                <c:pt idx="2">
                  <c:v>0.73</c:v>
                </c:pt>
                <c:pt idx="3">
                  <c:v>0.69</c:v>
                </c:pt>
                <c:pt idx="4">
                  <c:v>0.58</c:v>
                </c:pt>
                <c:pt idx="5">
                  <c:v>0.56</c:v>
                </c:pt>
                <c:pt idx="6">
                  <c:v>0.54</c:v>
                </c:pt>
                <c:pt idx="7">
                  <c:v>0.54</c:v>
                </c:pt>
                <c:pt idx="8">
                  <c:v>0.54</c:v>
                </c:pt>
                <c:pt idx="9">
                  <c:v>0.55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3116440"/>
        <c:axId val="-2111253368"/>
      </c:lineChart>
      <c:catAx>
        <c:axId val="21331164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Unrolling factor </a:t>
                </a:r>
                <a:r>
                  <a:rPr lang="en-US" i="1" dirty="0" smtClean="0"/>
                  <a:t>k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111253368"/>
        <c:crosses val="autoZero"/>
        <c:auto val="1"/>
        <c:lblAlgn val="ctr"/>
        <c:lblOffset val="100"/>
        <c:noMultiLvlLbl val="0"/>
      </c:catAx>
      <c:valAx>
        <c:axId val="-211125336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CPE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331164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1563169164882"/>
          <c:y val="0.272277392262309"/>
          <c:w val="0.167023554603854"/>
          <c:h val="0.425742831537428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39BB24-7843-6945-AF90-24C8582A2C2C}" type="datetimeFigureOut">
              <a:rPr lang="en-US"/>
              <a:pPr/>
              <a:t>8/31/14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FD377-071D-644E-BBE7-A4D348C24A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1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8DD089-D7D8-9F47-BC6A-E6D2B773E96E}" type="datetimeFigureOut">
              <a:rPr lang="en-US"/>
              <a:pPr/>
              <a:t>8/31/14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381F0A-F6C3-FF41-B027-C9BE7D3E83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5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DE912D-D290-D04A-97BE-CCE4F7F4ADAC}" type="datetimeFigureOut">
              <a:rPr lang="en-US"/>
              <a:pPr/>
              <a:t>8/31/14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C48BD4-9BBE-294F-B8D0-14C4C281E2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5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AAB885-9946-B249-A182-95C2D4424086}" type="datetimeFigureOut">
              <a:rPr lang="en-US"/>
              <a:pPr/>
              <a:t>8/31/14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C7773-960C-4840-AE3A-83DC724119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4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64D44C-811A-0E4E-AF5B-3F2D07A7FC2B}" type="datetimeFigureOut">
              <a:rPr lang="en-US"/>
              <a:pPr/>
              <a:t>8/31/14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59C6A-17D1-F542-AB7D-1F5DF8932D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7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790AB-42BE-CD49-91FA-EB9EA87DBE41}" type="datetimeFigureOut">
              <a:rPr lang="en-US"/>
              <a:pPr/>
              <a:t>8/31/14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E428F-FAA3-4D47-BFFD-504A552BD5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1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35F8DD-8431-0840-BE69-B94E8647A13D}" type="datetimeFigureOut">
              <a:rPr lang="en-US"/>
              <a:pPr/>
              <a:t>8/31/14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982AA-C552-C544-965E-C2445CB3D7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3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380D70-F8A1-C64E-A2D1-B943E14451C3}" type="datetimeFigureOut">
              <a:rPr lang="en-US"/>
              <a:pPr/>
              <a:t>8/31/14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A115D0-D08E-6446-A9CF-97D384DAD7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6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F3D4AB-5B24-9F4F-90E9-24069E8619B3}" type="datetimeFigureOut">
              <a:rPr lang="en-US"/>
              <a:pPr/>
              <a:t>8/31/14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725E9-DB99-CD40-BA60-5CF233A625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959061-D928-DF42-AC7F-4FE26C7D7712}" type="datetimeFigureOut">
              <a:rPr lang="en-US"/>
              <a:pPr/>
              <a:t>8/31/14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0A49D-370F-CF4C-9BED-2C8F88BB99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9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48E856-600A-D340-8177-360CBB2CB28D}" type="datetimeFigureOut">
              <a:rPr lang="en-US"/>
              <a:pPr/>
              <a:t>8/31/14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69F14-3783-044A-8080-9CD66E3875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6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BE0FE9C-06F2-5D4F-989B-F64B5A52BDED}" type="datetimeFigureOut">
              <a:rPr lang="en-US"/>
              <a:pPr/>
              <a:t>8/31/14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9300D01-A783-2B4A-A39C-33DAE1DA431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959497"/>
              </p:ext>
            </p:extLst>
          </p:nvPr>
        </p:nvGraphicFramePr>
        <p:xfrm>
          <a:off x="1606550" y="1649843"/>
          <a:ext cx="5930900" cy="3558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 McCartney - Admin</dc:creator>
  <cp:lastModifiedBy>Randy Bryant</cp:lastModifiedBy>
  <cp:revision>8</cp:revision>
  <dcterms:created xsi:type="dcterms:W3CDTF">2009-05-13T22:13:46Z</dcterms:created>
  <dcterms:modified xsi:type="dcterms:W3CDTF">2014-09-01T01:17:03Z</dcterms:modified>
</cp:coreProperties>
</file>