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0.0633804269834465"/>
          <c:w val="0.817589576547231"/>
          <c:h val="0.76995481668779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1188.6</c:v>
                </c:pt>
                <c:pt idx="4">
                  <c:v>1218.0</c:v>
                </c:pt>
                <c:pt idx="5">
                  <c:v>2131.5</c:v>
                </c:pt>
                <c:pt idx="6">
                  <c:v>1247.4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2058.0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2107.43</c:v>
                </c:pt>
                <c:pt idx="2">
                  <c:v>1449.43</c:v>
                </c:pt>
                <c:pt idx="3">
                  <c:v>1188.03</c:v>
                </c:pt>
                <c:pt idx="4">
                  <c:v>1224.09</c:v>
                </c:pt>
                <c:pt idx="5">
                  <c:v>2134.47</c:v>
                </c:pt>
                <c:pt idx="6">
                  <c:v>1242.12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791.4299999999999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</c:v>
                </c:pt>
                <c:pt idx="11">
                  <c:v>1467.9</c:v>
                </c:pt>
                <c:pt idx="12">
                  <c:v>1209.6</c:v>
                </c:pt>
                <c:pt idx="13">
                  <c:v>1253.7</c:v>
                </c:pt>
                <c:pt idx="14">
                  <c:v>936.6</c:v>
                </c:pt>
                <c:pt idx="15">
                  <c:v>1173.9</c:v>
                </c:pt>
                <c:pt idx="16">
                  <c:v>1352.4</c:v>
                </c:pt>
                <c:pt idx="17">
                  <c:v>1150.8</c:v>
                </c:pt>
                <c:pt idx="18">
                  <c:v>1029.0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</c:v>
                </c:pt>
                <c:pt idx="27">
                  <c:v>987.0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0.0</c:v>
                </c:pt>
                <c:pt idx="1">
                  <c:v>193.0</c:v>
                </c:pt>
                <c:pt idx="2">
                  <c:v>120.0</c:v>
                </c:pt>
                <c:pt idx="3">
                  <c:v>91.0</c:v>
                </c:pt>
                <c:pt idx="4">
                  <c:v>95.0</c:v>
                </c:pt>
                <c:pt idx="5">
                  <c:v>196.0</c:v>
                </c:pt>
                <c:pt idx="6">
                  <c:v>97.0</c:v>
                </c:pt>
                <c:pt idx="7">
                  <c:v>181.0</c:v>
                </c:pt>
                <c:pt idx="8">
                  <c:v>91.0</c:v>
                </c:pt>
                <c:pt idx="9">
                  <c:v>83.0</c:v>
                </c:pt>
                <c:pt idx="10">
                  <c:v>43.0</c:v>
                </c:pt>
                <c:pt idx="11">
                  <c:v>183.0</c:v>
                </c:pt>
                <c:pt idx="12">
                  <c:v>140.0</c:v>
                </c:pt>
                <c:pt idx="13">
                  <c:v>146.0</c:v>
                </c:pt>
                <c:pt idx="14">
                  <c:v>94.0</c:v>
                </c:pt>
                <c:pt idx="15">
                  <c:v>134.0</c:v>
                </c:pt>
                <c:pt idx="16">
                  <c:v>163.0</c:v>
                </c:pt>
                <c:pt idx="17">
                  <c:v>131.0</c:v>
                </c:pt>
                <c:pt idx="18">
                  <c:v>110.0</c:v>
                </c:pt>
                <c:pt idx="19">
                  <c:v>182.0</c:v>
                </c:pt>
                <c:pt idx="20">
                  <c:v>189.0</c:v>
                </c:pt>
                <c:pt idx="21">
                  <c:v>112.0</c:v>
                </c:pt>
                <c:pt idx="22">
                  <c:v>141.0</c:v>
                </c:pt>
                <c:pt idx="23">
                  <c:v>185.0</c:v>
                </c:pt>
                <c:pt idx="24">
                  <c:v>188.0</c:v>
                </c:pt>
                <c:pt idx="25">
                  <c:v>47.0</c:v>
                </c:pt>
                <c:pt idx="26">
                  <c:v>130.0</c:v>
                </c:pt>
                <c:pt idx="27">
                  <c:v>102.0</c:v>
                </c:pt>
                <c:pt idx="28">
                  <c:v>59.0</c:v>
                </c:pt>
                <c:pt idx="29">
                  <c:v>174.0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940.34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1211.62</c:v>
                </c:pt>
                <c:pt idx="13">
                  <c:v>1247.79</c:v>
                </c:pt>
                <c:pt idx="14">
                  <c:v>934.32</c:v>
                </c:pt>
                <c:pt idx="15">
                  <c:v>1175.45</c:v>
                </c:pt>
                <c:pt idx="16">
                  <c:v>1350.27</c:v>
                </c:pt>
                <c:pt idx="17">
                  <c:v>1157.36</c:v>
                </c:pt>
                <c:pt idx="18">
                  <c:v>1030.77</c:v>
                </c:pt>
                <c:pt idx="19">
                  <c:v>1464.8</c:v>
                </c:pt>
                <c:pt idx="20">
                  <c:v>1507.0</c:v>
                </c:pt>
                <c:pt idx="21">
                  <c:v>1042.82</c:v>
                </c:pt>
                <c:pt idx="22">
                  <c:v>1217.64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723.33</c:v>
                </c:pt>
                <c:pt idx="29">
                  <c:v>1416.58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953736"/>
        <c:axId val="2122959896"/>
      </c:scatterChart>
      <c:valAx>
        <c:axId val="2122953736"/>
        <c:scaling>
          <c:orientation val="minMax"/>
          <c:max val="200.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"/>
              <c:y val="0.9084526758098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22959896"/>
        <c:crosses val="autoZero"/>
        <c:crossBetween val="midCat"/>
      </c:valAx>
      <c:valAx>
        <c:axId val="21229598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0.0260586319218241"/>
              <c:y val="0.3896723472946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2295373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8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3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8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2BD0-7582-7341-B776-586605411021}" type="datetimeFigureOut">
              <a:rPr lang="en-US" smtClean="0"/>
              <a:t>7/7/14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A0AC-7F0D-F04C-A2F4-4C6F297F7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2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1339850" y="1524000"/>
          <a:ext cx="64643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2091" y="2473325"/>
            <a:ext cx="838291" cy="397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764563" y="3622675"/>
            <a:ext cx="838291" cy="3924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  <p:extLst>
      <p:ext uri="{BB962C8B-B14F-4D97-AF65-F5344CB8AC3E}">
        <p14:creationId xmlns:p14="http://schemas.microsoft.com/office/powerpoint/2010/main" val="1998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Bryant</dc:creator>
  <cp:lastModifiedBy>Randy Bryant</cp:lastModifiedBy>
  <cp:revision>2</cp:revision>
  <dcterms:created xsi:type="dcterms:W3CDTF">2014-07-07T22:25:07Z</dcterms:created>
  <dcterms:modified xsi:type="dcterms:W3CDTF">2014-07-07T22:28:18Z</dcterms:modified>
</cp:coreProperties>
</file>