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09" autoAdjust="0"/>
  </p:normalViewPr>
  <p:slideViewPr>
    <p:cSldViewPr>
      <p:cViewPr>
        <p:scale>
          <a:sx n="200" d="100"/>
          <a:sy n="2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5B744-FC2D-A441-B7B2-F9F4AD77BE69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4E422-4059-A74A-9D0B-DB263F7772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59CAAF-90D6-5840-8429-0CA774061E62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99E51-D750-3847-9235-F244270B95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7EDFA7-2233-BC43-BE21-AC91FC29B700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7FB8A-7F08-744E-973C-8BBEBBF315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BC4B7-9444-034D-9250-6D66DA3B4C90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E1111-A166-D943-A696-21FF269096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7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563292-385C-BD48-B7AC-735E157233A4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E5B79-6E05-CC42-B85A-3BBACD32A0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1DBC91-319B-A743-83B3-9B28B0BC6A74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3B9A2-B82E-3F4E-9B14-94BEFA45C7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5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10F2A-FCE1-7F42-A37C-774FB063D946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C9BB3-F744-DA4B-A052-B2730DA2F4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0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9032AA-F9E2-7A4A-BFF7-F564CB761229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918E8-9B70-4343-B892-16BA3B217F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ACC173-A774-884D-826F-DEDE245121B9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D2E8C-E17E-D44B-8A6D-9F8660297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2095F5-A5DE-D44F-B4AD-6FE9D4D53204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6CE2A-376E-E446-9D65-2CF8FF60D8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3F17F7-EB5A-D747-800D-9495E3704695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66F63-7F98-3D44-B364-4DEAE6F494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6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33941C0-7F90-B84F-8743-3BD771AFF12E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D620674-60CF-D944-82F0-DFB1B14A7E3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2514600" y="2286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3810000" y="2286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810000" y="16002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4600" y="16002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54" name="Group 27"/>
          <p:cNvGrpSpPr>
            <a:grpSpLocks/>
          </p:cNvGrpSpPr>
          <p:nvPr/>
        </p:nvGrpSpPr>
        <p:grpSpPr bwMode="auto">
          <a:xfrm>
            <a:off x="1981200" y="457200"/>
            <a:ext cx="2362200" cy="1144588"/>
            <a:chOff x="1981200" y="457199"/>
            <a:chExt cx="2362200" cy="1143795"/>
          </a:xfrm>
        </p:grpSpPr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981200" y="533346"/>
              <a:ext cx="2362200" cy="9137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data[</a:t>
              </a:r>
              <a:r>
                <a:rPr lang="en-US" sz="1000" i="1" dirty="0" err="1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sz="1000" dirty="0">
                  <a:solidFill>
                    <a:prstClr val="black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]</a:t>
              </a: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2971800" y="609493"/>
              <a:ext cx="685800" cy="3045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2667000" y="1066377"/>
              <a:ext cx="685800" cy="3045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mul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3505200" y="1066377"/>
              <a:ext cx="685800" cy="3045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cxnSp>
          <p:nvCxnSpPr>
            <p:cNvPr id="18" name="Shape 17"/>
            <p:cNvCxnSpPr>
              <a:endCxn id="8" idx="3"/>
            </p:cNvCxnSpPr>
            <p:nvPr/>
          </p:nvCxnSpPr>
          <p:spPr bwMode="auto">
            <a:xfrm rot="10800000">
              <a:off x="3657600" y="761788"/>
              <a:ext cx="381000" cy="15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94" idx="2"/>
            </p:cNvCxnSpPr>
            <p:nvPr/>
          </p:nvCxnSpPr>
          <p:spPr bwMode="auto">
            <a:xfrm rot="16200000" flipH="1">
              <a:off x="2514811" y="761788"/>
              <a:ext cx="609178" cy="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/>
            <p:nvPr/>
          </p:nvCxnSpPr>
          <p:spPr bwMode="auto">
            <a:xfrm rot="5400000">
              <a:off x="2705180" y="1485185"/>
              <a:ext cx="228442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hape 37"/>
            <p:cNvCxnSpPr>
              <a:stCxn id="195" idx="2"/>
            </p:cNvCxnSpPr>
            <p:nvPr/>
          </p:nvCxnSpPr>
          <p:spPr bwMode="auto">
            <a:xfrm rot="5400000">
              <a:off x="3732425" y="761787"/>
              <a:ext cx="610765" cy="15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/>
            <p:nvPr/>
          </p:nvCxnSpPr>
          <p:spPr bwMode="auto">
            <a:xfrm rot="5400000">
              <a:off x="3925967" y="1485186"/>
              <a:ext cx="226855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4" name="Group 46"/>
            <p:cNvGrpSpPr>
              <a:grpSpLocks/>
            </p:cNvGrpSpPr>
            <p:nvPr/>
          </p:nvGrpSpPr>
          <p:grpSpPr bwMode="auto">
            <a:xfrm>
              <a:off x="3962400" y="685800"/>
              <a:ext cx="152400" cy="152400"/>
              <a:chOff x="4495800" y="533400"/>
              <a:chExt cx="228600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2000" y="609309"/>
                <a:ext cx="76200" cy="761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495800" y="533162"/>
                <a:ext cx="228600" cy="228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24" name="Shape 47"/>
            <p:cNvCxnSpPr/>
            <p:nvPr/>
          </p:nvCxnSpPr>
          <p:spPr>
            <a:xfrm rot="5400000">
              <a:off x="3086154" y="988641"/>
              <a:ext cx="152294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43</cp:revision>
  <dcterms:created xsi:type="dcterms:W3CDTF">2009-05-12T01:15:40Z</dcterms:created>
  <dcterms:modified xsi:type="dcterms:W3CDTF">2014-07-09T12:37:12Z</dcterms:modified>
</cp:coreProperties>
</file>