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709" autoAdjust="0"/>
  </p:normalViewPr>
  <p:slideViewPr>
    <p:cSldViewPr>
      <p:cViewPr>
        <p:scale>
          <a:sx n="100" d="100"/>
          <a:sy n="100" d="100"/>
        </p:scale>
        <p:origin x="-2424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2D0E03-1B44-9F41-A8F2-3245FFB7E2C2}" type="datetimeFigureOut">
              <a:rPr lang="en-US"/>
              <a:pPr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E25A8-4EB4-044D-9763-8DFEABCE79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7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0AA5FC-E738-3E45-859D-96315ADAC51E}" type="datetimeFigureOut">
              <a:rPr lang="en-US"/>
              <a:pPr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2C9B00-BB60-6D40-9DA5-2575127DF5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88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7E26AF-25B5-D543-B485-1112D7EEB553}" type="datetimeFigureOut">
              <a:rPr lang="en-US"/>
              <a:pPr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F659A4-02F9-E541-B600-8BC776D27A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0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512D89-FC69-044A-91EA-D0E16F41685B}" type="datetimeFigureOut">
              <a:rPr lang="en-US"/>
              <a:pPr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ADA3BC-4869-824B-8213-A2B32339A3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4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6DD8EF-985A-454A-92C3-97F44A6042B2}" type="datetimeFigureOut">
              <a:rPr lang="en-US"/>
              <a:pPr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CB364-F5B3-5C4B-947C-C1855A0A96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EDBF6F-CFF0-D04C-B13D-C3613A4DA9A0}" type="datetimeFigureOut">
              <a:rPr lang="en-US"/>
              <a:pPr/>
              <a:t>7/8/14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9DD86-9905-764D-94AC-01D6077032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5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30E289-31B1-9244-87F8-AE42A052A198}" type="datetimeFigureOut">
              <a:rPr lang="en-US"/>
              <a:pPr/>
              <a:t>7/8/14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F7A1FE-F20C-014E-83CE-FCF11B21F3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7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AEAA56-0CB5-9D41-B229-BBC15EFDCE5C}" type="datetimeFigureOut">
              <a:rPr lang="en-US"/>
              <a:pPr/>
              <a:t>7/8/14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B5D35-73C8-D34D-BF80-B3498B6865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3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06C16D-45A0-3740-99D2-DA640FEA82CC}" type="datetimeFigureOut">
              <a:rPr lang="en-US"/>
              <a:pPr/>
              <a:t>7/8/14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85FE81-93FD-6342-A3D4-6479069C6B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7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7B3C15-881F-D442-8AA8-72BBE2FDF660}" type="datetimeFigureOut">
              <a:rPr lang="en-US"/>
              <a:pPr/>
              <a:t>7/8/14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42899-0276-8543-B636-5873064972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3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8EBFE3-C93D-A848-BA69-F7A7054E382D}" type="datetimeFigureOut">
              <a:rPr lang="en-US"/>
              <a:pPr/>
              <a:t>7/8/14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59D05D-FD75-054E-B475-118472379C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1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ED31E14-9BB0-5C44-86F7-1DCB59638574}" type="datetimeFigureOut">
              <a:rPr lang="en-US"/>
              <a:pPr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881347AE-49F0-9546-B3E6-11F0E46B53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4800600" y="533400"/>
            <a:ext cx="2362200" cy="9144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127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d</a:t>
            </a:r>
            <a:r>
              <a:rPr lang="en-US" sz="10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ata[0]</a:t>
            </a:r>
            <a:endParaRPr lang="en-US" sz="1000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54" name="Rounded Rectangle 53"/>
          <p:cNvSpPr>
            <a:spLocks noChangeArrowheads="1"/>
          </p:cNvSpPr>
          <p:nvPr/>
        </p:nvSpPr>
        <p:spPr bwMode="auto">
          <a:xfrm>
            <a:off x="5791200" y="6096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55" name="Rounded Rectangle 54"/>
          <p:cNvSpPr>
            <a:spLocks noChangeArrowheads="1"/>
          </p:cNvSpPr>
          <p:nvPr/>
        </p:nvSpPr>
        <p:spPr bwMode="auto">
          <a:xfrm>
            <a:off x="5486400" y="10668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mul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6" name="Rounded Rectangle 55"/>
          <p:cNvSpPr>
            <a:spLocks noChangeArrowheads="1"/>
          </p:cNvSpPr>
          <p:nvPr/>
        </p:nvSpPr>
        <p:spPr bwMode="auto">
          <a:xfrm>
            <a:off x="6324600" y="10668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add</a:t>
            </a:r>
          </a:p>
        </p:txBody>
      </p:sp>
      <p:cxnSp>
        <p:nvCxnSpPr>
          <p:cNvPr id="63" name="Shape 17"/>
          <p:cNvCxnSpPr>
            <a:endCxn id="54" idx="3"/>
          </p:cNvCxnSpPr>
          <p:nvPr/>
        </p:nvCxnSpPr>
        <p:spPr bwMode="auto">
          <a:xfrm rot="10800000">
            <a:off x="6477000" y="762000"/>
            <a:ext cx="3810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37"/>
          <p:cNvCxnSpPr/>
          <p:nvPr/>
        </p:nvCxnSpPr>
        <p:spPr bwMode="auto">
          <a:xfrm rot="5400000">
            <a:off x="6551613" y="762000"/>
            <a:ext cx="611188" cy="15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hape 41"/>
          <p:cNvCxnSpPr/>
          <p:nvPr/>
        </p:nvCxnSpPr>
        <p:spPr bwMode="auto">
          <a:xfrm rot="5400000">
            <a:off x="6745288" y="1485900"/>
            <a:ext cx="227012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7" name="Group 46"/>
          <p:cNvGrpSpPr>
            <a:grpSpLocks/>
          </p:cNvGrpSpPr>
          <p:nvPr/>
        </p:nvGrpSpPr>
        <p:grpSpPr bwMode="auto">
          <a:xfrm>
            <a:off x="6781800" y="685800"/>
            <a:ext cx="152400" cy="152400"/>
            <a:chOff x="4495800" y="533400"/>
            <a:chExt cx="228600" cy="228600"/>
          </a:xfrm>
        </p:grpSpPr>
        <p:sp>
          <p:nvSpPr>
            <p:cNvPr id="95" name="Oval 94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92" name="Shape 47"/>
          <p:cNvCxnSpPr/>
          <p:nvPr/>
        </p:nvCxnSpPr>
        <p:spPr>
          <a:xfrm rot="5400000">
            <a:off x="5905501" y="989012"/>
            <a:ext cx="1524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>
            <a:spLocks noChangeArrowheads="1"/>
          </p:cNvSpPr>
          <p:nvPr/>
        </p:nvSpPr>
        <p:spPr bwMode="auto">
          <a:xfrm>
            <a:off x="4800600" y="1676400"/>
            <a:ext cx="2362200" cy="9144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127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d</a:t>
            </a:r>
            <a:r>
              <a:rPr lang="en-US" sz="10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ata[1]</a:t>
            </a:r>
            <a:endParaRPr lang="en-US" sz="1000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11" name="Rounded Rectangle 110"/>
          <p:cNvSpPr>
            <a:spLocks noChangeArrowheads="1"/>
          </p:cNvSpPr>
          <p:nvPr/>
        </p:nvSpPr>
        <p:spPr bwMode="auto">
          <a:xfrm>
            <a:off x="5791200" y="17526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112" name="Rounded Rectangle 111"/>
          <p:cNvSpPr>
            <a:spLocks noChangeArrowheads="1"/>
          </p:cNvSpPr>
          <p:nvPr/>
        </p:nvSpPr>
        <p:spPr bwMode="auto">
          <a:xfrm>
            <a:off x="5486400" y="22098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mul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3" name="Rounded Rectangle 112"/>
          <p:cNvSpPr>
            <a:spLocks noChangeArrowheads="1"/>
          </p:cNvSpPr>
          <p:nvPr/>
        </p:nvSpPr>
        <p:spPr bwMode="auto">
          <a:xfrm>
            <a:off x="6324600" y="22098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add</a:t>
            </a:r>
          </a:p>
        </p:txBody>
      </p:sp>
      <p:cxnSp>
        <p:nvCxnSpPr>
          <p:cNvPr id="114" name="Shape 17"/>
          <p:cNvCxnSpPr>
            <a:endCxn id="111" idx="3"/>
          </p:cNvCxnSpPr>
          <p:nvPr/>
        </p:nvCxnSpPr>
        <p:spPr bwMode="auto">
          <a:xfrm rot="10800000">
            <a:off x="6477000" y="1905000"/>
            <a:ext cx="3810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hape 37"/>
          <p:cNvCxnSpPr/>
          <p:nvPr/>
        </p:nvCxnSpPr>
        <p:spPr bwMode="auto">
          <a:xfrm rot="5400000">
            <a:off x="6551613" y="1905000"/>
            <a:ext cx="611188" cy="15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hape 41"/>
          <p:cNvCxnSpPr/>
          <p:nvPr/>
        </p:nvCxnSpPr>
        <p:spPr bwMode="auto">
          <a:xfrm rot="5400000">
            <a:off x="6745288" y="2628900"/>
            <a:ext cx="227012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6" name="Group 46"/>
          <p:cNvGrpSpPr>
            <a:grpSpLocks/>
          </p:cNvGrpSpPr>
          <p:nvPr/>
        </p:nvGrpSpPr>
        <p:grpSpPr bwMode="auto">
          <a:xfrm>
            <a:off x="6781800" y="1828800"/>
            <a:ext cx="152400" cy="152400"/>
            <a:chOff x="4495800" y="533400"/>
            <a:chExt cx="228600" cy="228600"/>
          </a:xfrm>
        </p:grpSpPr>
        <p:sp>
          <p:nvSpPr>
            <p:cNvPr id="121" name="Oval 120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120" name="Shape 47"/>
          <p:cNvCxnSpPr/>
          <p:nvPr/>
        </p:nvCxnSpPr>
        <p:spPr>
          <a:xfrm rot="5400000">
            <a:off x="5905501" y="2132012"/>
            <a:ext cx="1524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4800600" y="3275013"/>
            <a:ext cx="2362200" cy="9144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127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data[</a:t>
            </a:r>
            <a:r>
              <a:rPr lang="en-US" sz="1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sz="10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-2]</a:t>
            </a:r>
            <a:endParaRPr lang="en-US" sz="1000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25" name="Rounded Rectangle 124"/>
          <p:cNvSpPr>
            <a:spLocks noChangeArrowheads="1"/>
          </p:cNvSpPr>
          <p:nvPr/>
        </p:nvSpPr>
        <p:spPr bwMode="auto">
          <a:xfrm>
            <a:off x="5791200" y="3351213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126" name="Rounded Rectangle 125"/>
          <p:cNvSpPr>
            <a:spLocks noChangeArrowheads="1"/>
          </p:cNvSpPr>
          <p:nvPr/>
        </p:nvSpPr>
        <p:spPr bwMode="auto">
          <a:xfrm>
            <a:off x="5486400" y="3808413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mul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7" name="Rounded Rectangle 126"/>
          <p:cNvSpPr>
            <a:spLocks noChangeArrowheads="1"/>
          </p:cNvSpPr>
          <p:nvPr/>
        </p:nvSpPr>
        <p:spPr bwMode="auto">
          <a:xfrm>
            <a:off x="6324600" y="3808413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add</a:t>
            </a:r>
          </a:p>
        </p:txBody>
      </p:sp>
      <p:cxnSp>
        <p:nvCxnSpPr>
          <p:cNvPr id="128" name="Shape 17"/>
          <p:cNvCxnSpPr>
            <a:endCxn id="125" idx="3"/>
          </p:cNvCxnSpPr>
          <p:nvPr/>
        </p:nvCxnSpPr>
        <p:spPr bwMode="auto">
          <a:xfrm rot="10800000">
            <a:off x="6477000" y="3503613"/>
            <a:ext cx="3810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hape 37"/>
          <p:cNvCxnSpPr/>
          <p:nvPr/>
        </p:nvCxnSpPr>
        <p:spPr bwMode="auto">
          <a:xfrm rot="5400000">
            <a:off x="6550819" y="3504407"/>
            <a:ext cx="612775" cy="15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hape 41"/>
          <p:cNvCxnSpPr/>
          <p:nvPr/>
        </p:nvCxnSpPr>
        <p:spPr bwMode="auto">
          <a:xfrm rot="5400000">
            <a:off x="6746081" y="4228307"/>
            <a:ext cx="225425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5" name="Group 46"/>
          <p:cNvGrpSpPr>
            <a:grpSpLocks/>
          </p:cNvGrpSpPr>
          <p:nvPr/>
        </p:nvGrpSpPr>
        <p:grpSpPr bwMode="auto">
          <a:xfrm>
            <a:off x="6781800" y="3427413"/>
            <a:ext cx="152400" cy="152400"/>
            <a:chOff x="4495800" y="533400"/>
            <a:chExt cx="228600" cy="228600"/>
          </a:xfrm>
        </p:grpSpPr>
        <p:sp>
          <p:nvSpPr>
            <p:cNvPr id="135" name="Oval 134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134" name="Shape 47"/>
          <p:cNvCxnSpPr/>
          <p:nvPr/>
        </p:nvCxnSpPr>
        <p:spPr>
          <a:xfrm rot="5400000">
            <a:off x="5905501" y="3730625"/>
            <a:ext cx="1524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7" name="TextBox 184"/>
          <p:cNvSpPr txBox="1">
            <a:spLocks noChangeArrowheads="1"/>
          </p:cNvSpPr>
          <p:nvPr/>
        </p:nvSpPr>
        <p:spPr bwMode="auto">
          <a:xfrm>
            <a:off x="5486400" y="2751138"/>
            <a:ext cx="3048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900">
                <a:sym typeface="Symbol" charset="0"/>
              </a:rPr>
              <a:t></a:t>
            </a:r>
          </a:p>
          <a:p>
            <a:pPr algn="ctr" eaLnBrk="1" hangingPunct="1"/>
            <a:r>
              <a:rPr lang="en-US" sz="900">
                <a:sym typeface="Symbol" charset="0"/>
              </a:rPr>
              <a:t></a:t>
            </a:r>
          </a:p>
          <a:p>
            <a:pPr algn="ctr" eaLnBrk="1" hangingPunct="1"/>
            <a:r>
              <a:rPr lang="en-US" sz="900">
                <a:sym typeface="Symbol" charset="0"/>
              </a:rPr>
              <a:t></a:t>
            </a:r>
            <a:endParaRPr lang="en-US" sz="900"/>
          </a:p>
        </p:txBody>
      </p:sp>
      <p:sp>
        <p:nvSpPr>
          <p:cNvPr id="2078" name="TextBox 189"/>
          <p:cNvSpPr txBox="1">
            <a:spLocks noChangeArrowheads="1"/>
          </p:cNvSpPr>
          <p:nvPr/>
        </p:nvSpPr>
        <p:spPr bwMode="auto">
          <a:xfrm>
            <a:off x="6705600" y="2741613"/>
            <a:ext cx="3048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900">
                <a:sym typeface="Symbol" charset="0"/>
              </a:rPr>
              <a:t></a:t>
            </a:r>
          </a:p>
          <a:p>
            <a:pPr algn="ctr" eaLnBrk="1" hangingPunct="1"/>
            <a:r>
              <a:rPr lang="en-US" sz="900">
                <a:sym typeface="Symbol" charset="0"/>
              </a:rPr>
              <a:t></a:t>
            </a:r>
          </a:p>
          <a:p>
            <a:pPr algn="ctr" eaLnBrk="1" hangingPunct="1"/>
            <a:r>
              <a:rPr lang="en-US" sz="900">
                <a:sym typeface="Symbol" charset="0"/>
              </a:rPr>
              <a:t></a:t>
            </a:r>
            <a:endParaRPr lang="en-US" sz="900"/>
          </a:p>
        </p:txBody>
      </p:sp>
      <p:cxnSp>
        <p:nvCxnSpPr>
          <p:cNvPr id="140" name="Straight Arrow Connector 139"/>
          <p:cNvCxnSpPr/>
          <p:nvPr/>
        </p:nvCxnSpPr>
        <p:spPr>
          <a:xfrm rot="5400000">
            <a:off x="5334794" y="761206"/>
            <a:ext cx="609600" cy="1588"/>
          </a:xfrm>
          <a:prstGeom prst="straightConnector1">
            <a:avLst/>
          </a:prstGeom>
          <a:ln w="63500" cmpd="sng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rot="5400000">
            <a:off x="5220494" y="1789906"/>
            <a:ext cx="838200" cy="1588"/>
          </a:xfrm>
          <a:prstGeom prst="straightConnector1">
            <a:avLst/>
          </a:prstGeom>
          <a:ln w="63500" cmpd="sng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rot="5400000">
            <a:off x="4991894" y="3161506"/>
            <a:ext cx="1295400" cy="1588"/>
          </a:xfrm>
          <a:prstGeom prst="straightConnector1">
            <a:avLst/>
          </a:prstGeom>
          <a:ln w="63500" cmpd="sng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2" name="TextBox 189"/>
          <p:cNvSpPr txBox="1">
            <a:spLocks noChangeArrowheads="1"/>
          </p:cNvSpPr>
          <p:nvPr/>
        </p:nvSpPr>
        <p:spPr bwMode="auto">
          <a:xfrm>
            <a:off x="5486400" y="2743200"/>
            <a:ext cx="304800" cy="50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900">
                <a:sym typeface="Symbol" charset="0"/>
              </a:rPr>
              <a:t></a:t>
            </a:r>
          </a:p>
          <a:p>
            <a:pPr algn="ctr" eaLnBrk="1" hangingPunct="1"/>
            <a:r>
              <a:rPr lang="en-US" sz="900">
                <a:sym typeface="Symbol" charset="0"/>
              </a:rPr>
              <a:t></a:t>
            </a:r>
          </a:p>
          <a:p>
            <a:pPr algn="ctr" eaLnBrk="1" hangingPunct="1"/>
            <a:r>
              <a:rPr lang="en-US" sz="900">
                <a:sym typeface="Symbol" charset="0"/>
              </a:rPr>
              <a:t></a:t>
            </a:r>
            <a:endParaRPr lang="en-US" sz="900"/>
          </a:p>
        </p:txBody>
      </p:sp>
      <p:cxnSp>
        <p:nvCxnSpPr>
          <p:cNvPr id="152" name="Straight Arrow Connector 151"/>
          <p:cNvCxnSpPr/>
          <p:nvPr/>
        </p:nvCxnSpPr>
        <p:spPr>
          <a:xfrm>
            <a:off x="5257800" y="3048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4" name="TextBox 94"/>
          <p:cNvSpPr txBox="1">
            <a:spLocks noChangeArrowheads="1"/>
          </p:cNvSpPr>
          <p:nvPr/>
        </p:nvSpPr>
        <p:spPr bwMode="auto">
          <a:xfrm>
            <a:off x="4495800" y="76200"/>
            <a:ext cx="993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Critical path</a:t>
            </a:r>
          </a:p>
        </p:txBody>
      </p:sp>
      <p:cxnSp>
        <p:nvCxnSpPr>
          <p:cNvPr id="154" name="Shape 41"/>
          <p:cNvCxnSpPr/>
          <p:nvPr/>
        </p:nvCxnSpPr>
        <p:spPr bwMode="auto">
          <a:xfrm rot="5400000">
            <a:off x="6745288" y="4229100"/>
            <a:ext cx="227012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>
            <a:spLocks noChangeArrowheads="1"/>
          </p:cNvSpPr>
          <p:nvPr/>
        </p:nvSpPr>
        <p:spPr bwMode="auto">
          <a:xfrm>
            <a:off x="4800600" y="4419600"/>
            <a:ext cx="2362200" cy="9144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127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data[</a:t>
            </a:r>
            <a:r>
              <a:rPr lang="en-US" sz="1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sz="10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-1]</a:t>
            </a:r>
            <a:endParaRPr lang="en-US" sz="1000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56" name="Rounded Rectangle 155"/>
          <p:cNvSpPr>
            <a:spLocks noChangeArrowheads="1"/>
          </p:cNvSpPr>
          <p:nvPr/>
        </p:nvSpPr>
        <p:spPr bwMode="auto">
          <a:xfrm>
            <a:off x="5791200" y="44958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157" name="Rounded Rectangle 156"/>
          <p:cNvSpPr>
            <a:spLocks noChangeArrowheads="1"/>
          </p:cNvSpPr>
          <p:nvPr/>
        </p:nvSpPr>
        <p:spPr bwMode="auto">
          <a:xfrm>
            <a:off x="5486400" y="49530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mul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8" name="Rounded Rectangle 157"/>
          <p:cNvSpPr>
            <a:spLocks noChangeArrowheads="1"/>
          </p:cNvSpPr>
          <p:nvPr/>
        </p:nvSpPr>
        <p:spPr bwMode="auto">
          <a:xfrm>
            <a:off x="6324600" y="49530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add</a:t>
            </a:r>
          </a:p>
        </p:txBody>
      </p:sp>
      <p:cxnSp>
        <p:nvCxnSpPr>
          <p:cNvPr id="159" name="Shape 17"/>
          <p:cNvCxnSpPr>
            <a:endCxn id="156" idx="3"/>
          </p:cNvCxnSpPr>
          <p:nvPr/>
        </p:nvCxnSpPr>
        <p:spPr bwMode="auto">
          <a:xfrm rot="10800000">
            <a:off x="6477000" y="4648200"/>
            <a:ext cx="3810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hape 37"/>
          <p:cNvCxnSpPr/>
          <p:nvPr/>
        </p:nvCxnSpPr>
        <p:spPr bwMode="auto">
          <a:xfrm rot="5400000">
            <a:off x="6551613" y="4648200"/>
            <a:ext cx="611188" cy="15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hape 41"/>
          <p:cNvCxnSpPr/>
          <p:nvPr/>
        </p:nvCxnSpPr>
        <p:spPr bwMode="auto">
          <a:xfrm rot="5400000">
            <a:off x="6745288" y="5372100"/>
            <a:ext cx="227012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3" name="Group 46"/>
          <p:cNvGrpSpPr>
            <a:grpSpLocks/>
          </p:cNvGrpSpPr>
          <p:nvPr/>
        </p:nvGrpSpPr>
        <p:grpSpPr bwMode="auto">
          <a:xfrm>
            <a:off x="6781800" y="4572000"/>
            <a:ext cx="152400" cy="152400"/>
            <a:chOff x="4495800" y="533400"/>
            <a:chExt cx="228600" cy="228600"/>
          </a:xfrm>
        </p:grpSpPr>
        <p:sp>
          <p:nvSpPr>
            <p:cNvPr id="163" name="Oval 162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165" name="Shape 47"/>
          <p:cNvCxnSpPr/>
          <p:nvPr/>
        </p:nvCxnSpPr>
        <p:spPr>
          <a:xfrm rot="5400000">
            <a:off x="5905501" y="4875212"/>
            <a:ext cx="1524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rot="5400000">
            <a:off x="5220494" y="4533106"/>
            <a:ext cx="838200" cy="1588"/>
          </a:xfrm>
          <a:prstGeom prst="straightConnector1">
            <a:avLst/>
          </a:prstGeom>
          <a:ln w="63500" cmpd="sng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rot="5400000">
            <a:off x="5449094" y="5447506"/>
            <a:ext cx="381000" cy="1588"/>
          </a:xfrm>
          <a:prstGeom prst="straightConnector1">
            <a:avLst/>
          </a:prstGeom>
          <a:ln w="63500" cmpd="sng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43</Words>
  <Application>Microsoft Macintosh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Times New Roman</vt:lpstr>
      <vt:lpstr>Symbol</vt:lpstr>
      <vt:lpstr>Office Theme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Carnegie Mellon University</dc:creator>
  <cp:lastModifiedBy>Randy Bryant</cp:lastModifiedBy>
  <cp:revision>39</cp:revision>
  <dcterms:created xsi:type="dcterms:W3CDTF">2009-05-12T01:15:40Z</dcterms:created>
  <dcterms:modified xsi:type="dcterms:W3CDTF">2014-07-09T02:47:54Z</dcterms:modified>
</cp:coreProperties>
</file>