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9709" autoAdjust="0"/>
  </p:normalViewPr>
  <p:slideViewPr>
    <p:cSldViewPr>
      <p:cViewPr>
        <p:scale>
          <a:sx n="200" d="100"/>
          <a:sy n="200" d="100"/>
        </p:scale>
        <p:origin x="195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7FEAC6-2F18-DF4E-A98B-428E682E4AB8}" type="datetimeFigureOut">
              <a:rPr lang="en-US"/>
              <a:pPr/>
              <a:t>7/9/14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C77AFC-10C9-9447-8A55-B81F7754C5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09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58DD04-E807-5A49-8399-AB4EE75C2114}" type="datetimeFigureOut">
              <a:rPr lang="en-US"/>
              <a:pPr/>
              <a:t>7/9/14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4C0B77-DD92-074F-B6C8-7EFB19790A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584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31515B-1EB7-9649-A691-79240F89FC37}" type="datetimeFigureOut">
              <a:rPr lang="en-US"/>
              <a:pPr/>
              <a:t>7/9/14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A62486-4A4A-264E-84CA-964380B890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777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C4DF57F-5D1C-5E4C-8180-20F5D277A786}" type="datetimeFigureOut">
              <a:rPr lang="en-US"/>
              <a:pPr/>
              <a:t>7/9/14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58A64E-01F5-D44B-8FC9-E4E0031A24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54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C7B5AB8-FD1B-1249-859C-3685FE836D63}" type="datetimeFigureOut">
              <a:rPr lang="en-US"/>
              <a:pPr/>
              <a:t>7/9/14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3E660F-5F0A-9645-9078-C60C6548CE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93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24F9F8-209B-7C47-8919-D6897BAED994}" type="datetimeFigureOut">
              <a:rPr lang="en-US"/>
              <a:pPr/>
              <a:t>7/9/14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2E739C-74BE-7F41-9617-68EBC0AF11D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77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30520B-2EB4-7642-B028-45D891FD1B36}" type="datetimeFigureOut">
              <a:rPr lang="en-US"/>
              <a:pPr/>
              <a:t>7/9/14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B89A60-8BFC-BB46-AC75-DA17BD8DD9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30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A8AA3C-25BF-7A48-B902-F8F60A0DB82D}" type="datetimeFigureOut">
              <a:rPr lang="en-US"/>
              <a:pPr/>
              <a:t>7/9/14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DD95E3-F8E7-684B-B039-121F2179CF8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618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57F2B5-986C-BF42-8818-D8795E9D6B0B}" type="datetimeFigureOut">
              <a:rPr lang="en-US"/>
              <a:pPr/>
              <a:t>7/9/14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220B3B-E02A-C64A-AFC3-EC140D7D3F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773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D420E74-9C72-6D42-BDBC-2D240685909F}" type="datetimeFigureOut">
              <a:rPr lang="en-US"/>
              <a:pPr/>
              <a:t>7/9/14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6EF2BA-0E22-6845-BE63-B4DFAB37A62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94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286599B-8EEF-9D47-8C9F-F5CC1353BA66}" type="datetimeFigureOut">
              <a:rPr lang="en-US"/>
              <a:pPr/>
              <a:t>7/9/14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BA41E2-A731-C547-BC8A-A5C5BFB22E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16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FF11C050-0FE4-3540-B1FE-5D869C77944A}" type="datetimeFigureOut">
              <a:rPr lang="en-US"/>
              <a:pPr/>
              <a:t>7/9/14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17C47630-F599-7744-BB6F-2AD625A129C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67000" y="304800"/>
            <a:ext cx="6096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%xmm0</a:t>
            </a:r>
            <a:endParaRPr lang="en-US" sz="9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91000" y="304800"/>
            <a:ext cx="4572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9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rdx</a:t>
            </a:r>
            <a:endParaRPr lang="en-US" sz="9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3124200" y="685800"/>
            <a:ext cx="6858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itchFamily="34" charset="0"/>
                <a:ea typeface="+mn-ea"/>
                <a:cs typeface="Arial" pitchFamily="34" charset="0"/>
              </a:rPr>
              <a:t>load</a:t>
            </a:r>
          </a:p>
        </p:txBody>
      </p:sp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2819400" y="1143000"/>
            <a:ext cx="6096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Arial" pitchFamily="34" charset="0"/>
                <a:ea typeface="+mn-ea"/>
                <a:cs typeface="Arial" pitchFamily="34" charset="0"/>
              </a:rPr>
              <a:t>mul</a:t>
            </a:r>
            <a:endParaRPr lang="en-US" sz="120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0" name="Rounded Rectangle 9"/>
          <p:cNvSpPr>
            <a:spLocks noChangeArrowheads="1"/>
          </p:cNvSpPr>
          <p:nvPr/>
        </p:nvSpPr>
        <p:spPr bwMode="auto">
          <a:xfrm>
            <a:off x="4114800" y="1143000"/>
            <a:ext cx="6096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itchFamily="34" charset="0"/>
                <a:ea typeface="+mn-ea"/>
                <a:cs typeface="Arial" pitchFamily="34" charset="0"/>
              </a:rPr>
              <a:t>add</a:t>
            </a:r>
          </a:p>
        </p:txBody>
      </p: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3581400" y="1600200"/>
            <a:ext cx="685800" cy="304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Arial" pitchFamily="34" charset="0"/>
                <a:ea typeface="+mn-ea"/>
                <a:cs typeface="Arial" pitchFamily="34" charset="0"/>
              </a:rPr>
              <a:t>cmp</a:t>
            </a:r>
            <a:endParaRPr lang="en-US" sz="120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" name="Rounded Rectangle 12"/>
          <p:cNvSpPr>
            <a:spLocks noChangeArrowheads="1"/>
          </p:cNvSpPr>
          <p:nvPr/>
        </p:nvSpPr>
        <p:spPr bwMode="auto">
          <a:xfrm>
            <a:off x="3581400" y="2057400"/>
            <a:ext cx="685800" cy="304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 smtClean="0">
                <a:latin typeface="Arial" pitchFamily="34" charset="0"/>
                <a:ea typeface="+mn-ea"/>
                <a:cs typeface="Arial" pitchFamily="34" charset="0"/>
              </a:rPr>
              <a:t>jne</a:t>
            </a:r>
            <a:endParaRPr lang="en-US" sz="120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18" name="Shape 17"/>
          <p:cNvCxnSpPr>
            <a:stCxn id="6" idx="2"/>
            <a:endCxn id="8" idx="3"/>
          </p:cNvCxnSpPr>
          <p:nvPr/>
        </p:nvCxnSpPr>
        <p:spPr>
          <a:xfrm rot="5400000">
            <a:off x="3962400" y="381000"/>
            <a:ext cx="304800" cy="609600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hape 22"/>
          <p:cNvCxnSpPr>
            <a:stCxn id="5" idx="2"/>
          </p:cNvCxnSpPr>
          <p:nvPr/>
        </p:nvCxnSpPr>
        <p:spPr>
          <a:xfrm rot="5400000">
            <a:off x="2667001" y="838200"/>
            <a:ext cx="609600" cy="31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hape 25"/>
          <p:cNvCxnSpPr>
            <a:endCxn id="30" idx="0"/>
          </p:cNvCxnSpPr>
          <p:nvPr/>
        </p:nvCxnSpPr>
        <p:spPr>
          <a:xfrm rot="5400000">
            <a:off x="2476501" y="1943100"/>
            <a:ext cx="990600" cy="31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191000" y="2438400"/>
            <a:ext cx="4572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9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rdx</a:t>
            </a:r>
            <a:endParaRPr lang="en-US" sz="9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8" name="Shape 37"/>
          <p:cNvCxnSpPr>
            <a:stCxn id="6" idx="2"/>
            <a:endCxn id="10" idx="0"/>
          </p:cNvCxnSpPr>
          <p:nvPr/>
        </p:nvCxnSpPr>
        <p:spPr>
          <a:xfrm rot="5400000">
            <a:off x="4114801" y="838200"/>
            <a:ext cx="609600" cy="31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hape 41"/>
          <p:cNvCxnSpPr>
            <a:stCxn id="10" idx="2"/>
            <a:endCxn id="34" idx="0"/>
          </p:cNvCxnSpPr>
          <p:nvPr/>
        </p:nvCxnSpPr>
        <p:spPr>
          <a:xfrm rot="5400000">
            <a:off x="3924301" y="1943100"/>
            <a:ext cx="990600" cy="31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63" name="Group 46"/>
          <p:cNvGrpSpPr>
            <a:grpSpLocks/>
          </p:cNvGrpSpPr>
          <p:nvPr/>
        </p:nvGrpSpPr>
        <p:grpSpPr bwMode="auto">
          <a:xfrm>
            <a:off x="4343400" y="762000"/>
            <a:ext cx="152400" cy="152400"/>
            <a:chOff x="4495800" y="533400"/>
            <a:chExt cx="228600" cy="228600"/>
          </a:xfrm>
        </p:grpSpPr>
        <p:sp>
          <p:nvSpPr>
            <p:cNvPr id="45" name="Oval 44"/>
            <p:cNvSpPr/>
            <p:nvPr/>
          </p:nvSpPr>
          <p:spPr>
            <a:xfrm>
              <a:off x="4572000" y="609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495800" y="5334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2667000" y="2438400"/>
            <a:ext cx="6096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%xmm0</a:t>
            </a:r>
            <a:endParaRPr lang="en-US" sz="9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4" name="Shape 47"/>
          <p:cNvCxnSpPr/>
          <p:nvPr/>
        </p:nvCxnSpPr>
        <p:spPr>
          <a:xfrm rot="5400000">
            <a:off x="3201194" y="1067594"/>
            <a:ext cx="152400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hape 47"/>
          <p:cNvCxnSpPr/>
          <p:nvPr/>
        </p:nvCxnSpPr>
        <p:spPr>
          <a:xfrm rot="5400000">
            <a:off x="3860007" y="1980406"/>
            <a:ext cx="152400" cy="1587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733800" y="304800"/>
            <a:ext cx="4572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9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rax</a:t>
            </a:r>
            <a:endParaRPr lang="en-US" sz="9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44" name="Shape 47"/>
          <p:cNvCxnSpPr>
            <a:stCxn id="27" idx="2"/>
          </p:cNvCxnSpPr>
          <p:nvPr/>
        </p:nvCxnSpPr>
        <p:spPr>
          <a:xfrm rot="5400000">
            <a:off x="3428207" y="1066006"/>
            <a:ext cx="1066800" cy="1587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hape 47"/>
          <p:cNvCxnSpPr/>
          <p:nvPr/>
        </p:nvCxnSpPr>
        <p:spPr>
          <a:xfrm rot="10800000">
            <a:off x="4267200" y="1751013"/>
            <a:ext cx="152400" cy="1587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2" name="Group 57"/>
          <p:cNvGrpSpPr>
            <a:grpSpLocks/>
          </p:cNvGrpSpPr>
          <p:nvPr/>
        </p:nvGrpSpPr>
        <p:grpSpPr bwMode="auto">
          <a:xfrm>
            <a:off x="4343400" y="1676400"/>
            <a:ext cx="152400" cy="152400"/>
            <a:chOff x="4495800" y="533400"/>
            <a:chExt cx="228600" cy="228600"/>
          </a:xfrm>
        </p:grpSpPr>
        <p:sp>
          <p:nvSpPr>
            <p:cNvPr id="59" name="Oval 58"/>
            <p:cNvSpPr/>
            <p:nvPr/>
          </p:nvSpPr>
          <p:spPr>
            <a:xfrm>
              <a:off x="4572000" y="609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495800" y="5334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15</Words>
  <Application>Microsoft Macintosh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Carnegie Mellon University</dc:creator>
  <cp:lastModifiedBy>Randy Bryant</cp:lastModifiedBy>
  <cp:revision>39</cp:revision>
  <cp:lastPrinted>2014-07-09T12:35:51Z</cp:lastPrinted>
  <dcterms:created xsi:type="dcterms:W3CDTF">2009-05-12T01:15:40Z</dcterms:created>
  <dcterms:modified xsi:type="dcterms:W3CDTF">2014-07-09T12:36:03Z</dcterms:modified>
</cp:coreProperties>
</file>