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09" autoAdjust="0"/>
  </p:normalViewPr>
  <p:slideViewPr>
    <p:cSldViewPr>
      <p:cViewPr>
        <p:scale>
          <a:sx n="100" d="100"/>
          <a:sy n="100" d="100"/>
        </p:scale>
        <p:origin x="-10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4F07C5-9003-2647-9957-5D42FBE4146B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12B58-7FE7-A546-9553-462C4D99BF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0F73D1-0CA8-8D45-BF73-B944323E096D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14F76-4294-2748-A57E-84E94F9A56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9DE8B7-E002-484E-9BD8-042BD0504519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75ABE-C871-A84D-A2A3-6507E2FD3F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399D9-34F1-AE41-AA10-E0EDD350C87C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7E662-61D7-194D-BAB3-F33968DE8D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AF9294-D065-7243-B29F-954910D11A87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2CC95-9647-984E-8FD3-33893ACC27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D296A-B646-894D-B254-D7C747972C48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8D752-5058-9249-B336-2AB46BE79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A64391-093D-2544-999C-66B67092010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5187C-1BE1-1545-84E6-8EB2BFBEF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7A298D-4381-D947-91AC-D13E34DE050D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EDFAE-91FE-B347-AD00-4E478C0E64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3B0528-7FBF-2546-8E5E-165AF6FC522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B01B3-1ACF-CA49-886A-BF235D8E18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1F261-52BB-3C44-A2A0-FCE71E2E94DE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0C7B1-734C-1647-A52D-80EA324B79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804C54-5E08-C942-8E92-23A5751C5750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760FB-CC7A-9C40-AC94-F746D37816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98F7F6A-FBE2-6D42-B2CF-F03041EB0657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7750CD1-ACF2-1F4F-B6BC-20E5D5426E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2514600" y="533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810000" y="533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810000" y="2819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4600" y="2819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grpSp>
        <p:nvGrpSpPr>
          <p:cNvPr id="2054" name="Group 76"/>
          <p:cNvGrpSpPr>
            <a:grpSpLocks/>
          </p:cNvGrpSpPr>
          <p:nvPr/>
        </p:nvGrpSpPr>
        <p:grpSpPr bwMode="auto">
          <a:xfrm>
            <a:off x="1981200" y="762000"/>
            <a:ext cx="2362200" cy="2058988"/>
            <a:chOff x="1981200" y="761999"/>
            <a:chExt cx="2362200" cy="2058195"/>
          </a:xfrm>
        </p:grpSpPr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981200" y="838200"/>
              <a:ext cx="23622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data[</a:t>
              </a:r>
              <a:r>
                <a:rPr lang="en-US" sz="1000" i="1" dirty="0" err="1"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]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data[</a:t>
              </a:r>
              <a:r>
                <a:rPr lang="en-US" sz="1000" i="1" dirty="0"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+1</a:t>
              </a: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]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2971800" y="1828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2667000" y="2286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mul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3505200" y="2286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cxnSp>
          <p:nvCxnSpPr>
            <p:cNvPr id="18" name="Shape 17"/>
            <p:cNvCxnSpPr>
              <a:endCxn id="8" idx="3"/>
            </p:cNvCxnSpPr>
            <p:nvPr/>
          </p:nvCxnSpPr>
          <p:spPr bwMode="auto">
            <a:xfrm rot="10800000">
              <a:off x="3657600" y="1980729"/>
              <a:ext cx="381000" cy="15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/>
            <p:nvPr/>
          </p:nvCxnSpPr>
          <p:spPr bwMode="auto">
            <a:xfrm rot="5400000">
              <a:off x="2513131" y="1980729"/>
              <a:ext cx="610953" cy="15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/>
            <p:nvPr/>
          </p:nvCxnSpPr>
          <p:spPr bwMode="auto">
            <a:xfrm rot="5400000">
              <a:off x="2705145" y="2704350"/>
              <a:ext cx="228512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stCxn id="195" idx="2"/>
            </p:cNvCxnSpPr>
            <p:nvPr/>
          </p:nvCxnSpPr>
          <p:spPr bwMode="auto">
            <a:xfrm rot="5400000">
              <a:off x="3276894" y="1523705"/>
              <a:ext cx="1523413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/>
            <p:nvPr/>
          </p:nvCxnSpPr>
          <p:spPr bwMode="auto">
            <a:xfrm rot="5400000">
              <a:off x="3925932" y="2704350"/>
              <a:ext cx="226925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4" name="Group 46"/>
            <p:cNvGrpSpPr>
              <a:grpSpLocks/>
            </p:cNvGrpSpPr>
            <p:nvPr/>
          </p:nvGrpSpPr>
          <p:grpSpPr bwMode="auto">
            <a:xfrm>
              <a:off x="3962400" y="1905059"/>
              <a:ext cx="152400" cy="152341"/>
              <a:chOff x="4495800" y="533400"/>
              <a:chExt cx="228600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2000" y="6088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495800" y="53265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20" name="Rounded Rectangle 19"/>
            <p:cNvSpPr>
              <a:spLocks noChangeArrowheads="1"/>
            </p:cNvSpPr>
            <p:nvPr/>
          </p:nvSpPr>
          <p:spPr bwMode="auto">
            <a:xfrm>
              <a:off x="2971800" y="914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2667000" y="1370013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mul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2" name="Shape 17"/>
            <p:cNvCxnSpPr>
              <a:endCxn id="20" idx="3"/>
            </p:cNvCxnSpPr>
            <p:nvPr/>
          </p:nvCxnSpPr>
          <p:spPr bwMode="auto">
            <a:xfrm rot="10800000">
              <a:off x="3657600" y="1066682"/>
              <a:ext cx="381000" cy="15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2"/>
            <p:cNvCxnSpPr>
              <a:stCxn id="194" idx="2"/>
            </p:cNvCxnSpPr>
            <p:nvPr/>
          </p:nvCxnSpPr>
          <p:spPr bwMode="auto">
            <a:xfrm rot="5400000">
              <a:off x="2513924" y="1065888"/>
              <a:ext cx="609365" cy="15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9" name="Group 46"/>
            <p:cNvGrpSpPr>
              <a:grpSpLocks/>
            </p:cNvGrpSpPr>
            <p:nvPr/>
          </p:nvGrpSpPr>
          <p:grpSpPr bwMode="auto">
            <a:xfrm>
              <a:off x="3962400" y="991307"/>
              <a:ext cx="152400" cy="152341"/>
              <a:chOff x="4495800" y="533400"/>
              <a:chExt cx="228600" cy="2286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572000" y="610788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495800" y="534588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70" name="Shape 47"/>
            <p:cNvCxnSpPr/>
            <p:nvPr/>
          </p:nvCxnSpPr>
          <p:spPr bwMode="auto">
            <a:xfrm rot="5400000">
              <a:off x="3122642" y="1293606"/>
              <a:ext cx="152341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hape 47"/>
            <p:cNvCxnSpPr/>
            <p:nvPr/>
          </p:nvCxnSpPr>
          <p:spPr bwMode="auto">
            <a:xfrm rot="5400000">
              <a:off x="3122642" y="2207653"/>
              <a:ext cx="152341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23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45</cp:revision>
  <dcterms:created xsi:type="dcterms:W3CDTF">2009-05-12T01:15:40Z</dcterms:created>
  <dcterms:modified xsi:type="dcterms:W3CDTF">2014-07-09T13:52:51Z</dcterms:modified>
</cp:coreProperties>
</file>