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5" autoAdjust="0"/>
    <p:restoredTop sz="94729" autoAdjust="0"/>
  </p:normalViewPr>
  <p:slideViewPr>
    <p:cSldViewPr>
      <p:cViewPr varScale="1">
        <p:scale>
          <a:sx n="61" d="100"/>
          <a:sy n="61" d="100"/>
        </p:scale>
        <p:origin x="-2848" y="-12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0188B0-CB6E-9F49-9A7F-6FA61755DB12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61911-404A-6A49-82B4-F1F21EBAF4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1FEB9-FE8C-F24F-8F92-8B437B729FA2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DFD41-AC41-BD40-9DDA-95A0513C1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F4BE7-65BF-6B4F-AFF1-B9B7C9733350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4DB1A-8EDC-194E-B6AE-256C863F8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BB02F8-5D08-3C4C-B6A8-FD6DB8FE5E6C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03F2E-0B36-144A-BF57-78841B9F3F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B2F960-5A6D-E343-827D-849A1DDC88D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821C9-1012-FD42-9345-3323684D4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D11792-68A0-B649-A443-CF8F5174DDF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B62D0-BE61-C140-A451-6EA1B8A1A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120B9E-BCA1-804C-902D-39C7543DDFB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118C7-227D-FF4C-A54C-34878EBC24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5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294577-83C1-974F-9275-A27C8FB682DF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E72FB-F575-1741-8E29-045AA8511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CAE14C-2971-BC41-BA15-4DA0DE6EF895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E85ED-5D6E-854A-A38B-259C935E7D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AEF26-B9BD-6348-9E04-5FF7FE793490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8C6C9-32ED-BF4B-9366-B13911062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552D9D-C3CC-C04E-BC23-DEC9B66C688C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6D004-4DAE-A941-BA7E-8C0944F883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066498A-3633-534E-A28D-66A88B98559A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CC8E5C3-35F3-E646-94CD-278A87F594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048000" y="685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94"/>
          <p:cNvSpPr txBox="1">
            <a:spLocks noChangeArrowheads="1"/>
          </p:cNvSpPr>
          <p:nvPr/>
        </p:nvSpPr>
        <p:spPr bwMode="auto">
          <a:xfrm>
            <a:off x="2286000" y="457200"/>
            <a:ext cx="993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/>
              <a:t>Critical path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14400"/>
            <a:ext cx="23622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data[1]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657600" y="1905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352800" y="2362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191000" y="2362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10" name="Shape 17"/>
          <p:cNvCxnSpPr>
            <a:endCxn id="7" idx="3"/>
          </p:cNvCxnSpPr>
          <p:nvPr/>
        </p:nvCxnSpPr>
        <p:spPr bwMode="auto">
          <a:xfrm rot="10800000">
            <a:off x="4343400" y="2057400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22"/>
          <p:cNvCxnSpPr/>
          <p:nvPr/>
        </p:nvCxnSpPr>
        <p:spPr bwMode="auto">
          <a:xfrm rot="5400000">
            <a:off x="3198813" y="2057400"/>
            <a:ext cx="611188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37"/>
          <p:cNvCxnSpPr/>
          <p:nvPr/>
        </p:nvCxnSpPr>
        <p:spPr bwMode="auto">
          <a:xfrm rot="5400000">
            <a:off x="3962401" y="1600200"/>
            <a:ext cx="1524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9" name="Group 46"/>
          <p:cNvGrpSpPr>
            <a:grpSpLocks/>
          </p:cNvGrpSpPr>
          <p:nvPr/>
        </p:nvGrpSpPr>
        <p:grpSpPr bwMode="auto">
          <a:xfrm>
            <a:off x="4648200" y="1981200"/>
            <a:ext cx="152400" cy="152400"/>
            <a:chOff x="4495800" y="532782"/>
            <a:chExt cx="228600" cy="228689"/>
          </a:xfrm>
        </p:grpSpPr>
        <p:sp>
          <p:nvSpPr>
            <p:cNvPr id="15" name="Oval 14"/>
            <p:cNvSpPr/>
            <p:nvPr/>
          </p:nvSpPr>
          <p:spPr>
            <a:xfrm>
              <a:off x="4572000" y="609012"/>
              <a:ext cx="76200" cy="76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95800" y="532782"/>
              <a:ext cx="228600" cy="228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3657600" y="990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3352800" y="1446213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9" name="Shape 17"/>
          <p:cNvCxnSpPr>
            <a:endCxn id="17" idx="3"/>
          </p:cNvCxnSpPr>
          <p:nvPr/>
        </p:nvCxnSpPr>
        <p:spPr bwMode="auto">
          <a:xfrm rot="10800000">
            <a:off x="4343400" y="1143000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2"/>
          <p:cNvCxnSpPr/>
          <p:nvPr/>
        </p:nvCxnSpPr>
        <p:spPr bwMode="auto">
          <a:xfrm rot="5400000">
            <a:off x="3199607" y="1142206"/>
            <a:ext cx="609600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4" name="Group 46"/>
          <p:cNvGrpSpPr>
            <a:grpSpLocks/>
          </p:cNvGrpSpPr>
          <p:nvPr/>
        </p:nvGrpSpPr>
        <p:grpSpPr bwMode="auto">
          <a:xfrm>
            <a:off x="4648200" y="1066800"/>
            <a:ext cx="152400" cy="152400"/>
            <a:chOff x="4495800" y="532339"/>
            <a:chExt cx="228600" cy="228689"/>
          </a:xfrm>
        </p:grpSpPr>
        <p:sp>
          <p:nvSpPr>
            <p:cNvPr id="22" name="Oval 21"/>
            <p:cNvSpPr/>
            <p:nvPr/>
          </p:nvSpPr>
          <p:spPr>
            <a:xfrm>
              <a:off x="4572000" y="608569"/>
              <a:ext cx="76200" cy="76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95800" y="532339"/>
              <a:ext cx="228600" cy="228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4" name="Shape 47"/>
          <p:cNvCxnSpPr/>
          <p:nvPr/>
        </p:nvCxnSpPr>
        <p:spPr bwMode="auto">
          <a:xfrm rot="5400000">
            <a:off x="3808413" y="1370012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47"/>
          <p:cNvCxnSpPr/>
          <p:nvPr/>
        </p:nvCxnSpPr>
        <p:spPr bwMode="auto">
          <a:xfrm rot="5400000">
            <a:off x="3808413" y="2284412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7" name="Group 48"/>
          <p:cNvGrpSpPr>
            <a:grpSpLocks/>
          </p:cNvGrpSpPr>
          <p:nvPr/>
        </p:nvGrpSpPr>
        <p:grpSpPr bwMode="auto">
          <a:xfrm>
            <a:off x="2667000" y="5256213"/>
            <a:ext cx="2362200" cy="2057400"/>
            <a:chOff x="2667000" y="3354388"/>
            <a:chExt cx="2362200" cy="2057400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67000" y="3429000"/>
              <a:ext cx="2362200" cy="1828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dist="38100" dir="5400000" algn="t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data[</a:t>
              </a:r>
              <a:r>
                <a:rPr lang="en-US" sz="1000" i="1" dirty="0"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-2]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data[</a:t>
              </a:r>
              <a:r>
                <a:rPr lang="en-US" sz="1000" i="1" dirty="0"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lang="en-US" sz="1000" dirty="0">
                  <a:latin typeface="Courier New" pitchFamily="49" charset="0"/>
                  <a:ea typeface="+mn-ea"/>
                  <a:cs typeface="Courier New" pitchFamily="49" charset="0"/>
                </a:rPr>
                <a:t>-1]</a:t>
              </a:r>
            </a:p>
          </p:txBody>
        </p:sp>
        <p:sp>
          <p:nvSpPr>
            <p:cNvPr id="27" name="Rounded Rectangle 26"/>
            <p:cNvSpPr>
              <a:spLocks noChangeArrowheads="1"/>
            </p:cNvSpPr>
            <p:nvPr/>
          </p:nvSpPr>
          <p:spPr bwMode="auto">
            <a:xfrm>
              <a:off x="3657600" y="44196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28" name="Rounded Rectangle 27"/>
            <p:cNvSpPr>
              <a:spLocks noChangeArrowheads="1"/>
            </p:cNvSpPr>
            <p:nvPr/>
          </p:nvSpPr>
          <p:spPr bwMode="auto">
            <a:xfrm>
              <a:off x="3352800" y="4876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mul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4191000" y="48768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add</a:t>
              </a:r>
            </a:p>
          </p:txBody>
        </p:sp>
        <p:cxnSp>
          <p:nvCxnSpPr>
            <p:cNvPr id="30" name="Shape 17"/>
            <p:cNvCxnSpPr>
              <a:endCxn id="27" idx="3"/>
            </p:cNvCxnSpPr>
            <p:nvPr/>
          </p:nvCxnSpPr>
          <p:spPr bwMode="auto">
            <a:xfrm rot="10800000">
              <a:off x="4343400" y="4572000"/>
              <a:ext cx="3810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22"/>
            <p:cNvCxnSpPr/>
            <p:nvPr/>
          </p:nvCxnSpPr>
          <p:spPr bwMode="auto">
            <a:xfrm rot="5400000">
              <a:off x="3198813" y="4572000"/>
              <a:ext cx="611188" cy="1587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25"/>
            <p:cNvCxnSpPr/>
            <p:nvPr/>
          </p:nvCxnSpPr>
          <p:spPr bwMode="auto">
            <a:xfrm rot="5400000">
              <a:off x="3390901" y="5295900"/>
              <a:ext cx="228600" cy="3175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37"/>
            <p:cNvCxnSpPr/>
            <p:nvPr/>
          </p:nvCxnSpPr>
          <p:spPr bwMode="auto">
            <a:xfrm rot="5400000">
              <a:off x="3962401" y="4114800"/>
              <a:ext cx="1524000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41"/>
            <p:cNvCxnSpPr/>
            <p:nvPr/>
          </p:nvCxnSpPr>
          <p:spPr bwMode="auto">
            <a:xfrm rot="5400000">
              <a:off x="4611688" y="5295900"/>
              <a:ext cx="227012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0" name="Group 46"/>
            <p:cNvGrpSpPr>
              <a:grpSpLocks/>
            </p:cNvGrpSpPr>
            <p:nvPr/>
          </p:nvGrpSpPr>
          <p:grpSpPr bwMode="auto">
            <a:xfrm>
              <a:off x="4648200" y="4495800"/>
              <a:ext cx="152400" cy="152400"/>
              <a:chOff x="4495800" y="532782"/>
              <a:chExt cx="228600" cy="228689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72000" y="609012"/>
                <a:ext cx="76200" cy="762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495800" y="532782"/>
                <a:ext cx="228600" cy="2286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38" name="Rounded Rectangle 37"/>
            <p:cNvSpPr>
              <a:spLocks noChangeArrowheads="1"/>
            </p:cNvSpPr>
            <p:nvPr/>
          </p:nvSpPr>
          <p:spPr bwMode="auto">
            <a:xfrm>
              <a:off x="3657600" y="3505200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Arial" pitchFamily="34" charset="0"/>
                  <a:ea typeface="+mn-ea"/>
                  <a:cs typeface="Arial" pitchFamily="34" charset="0"/>
                </a:rPr>
                <a:t>load</a:t>
              </a:r>
            </a:p>
          </p:txBody>
        </p:sp>
        <p:sp>
          <p:nvSpPr>
            <p:cNvPr id="39" name="Rounded Rectangle 38"/>
            <p:cNvSpPr>
              <a:spLocks noChangeArrowheads="1"/>
            </p:cNvSpPr>
            <p:nvPr/>
          </p:nvSpPr>
          <p:spPr bwMode="auto">
            <a:xfrm>
              <a:off x="3352800" y="3960813"/>
              <a:ext cx="685800" cy="304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BAF6"/>
                </a:gs>
                <a:gs pos="50000">
                  <a:srgbClr val="C0D3F8"/>
                </a:gs>
                <a:gs pos="100000">
                  <a:srgbClr val="E0E9FB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latin typeface="Arial" pitchFamily="34" charset="0"/>
                  <a:ea typeface="+mn-ea"/>
                  <a:cs typeface="Arial" pitchFamily="34" charset="0"/>
                </a:rPr>
                <a:t>mul</a:t>
              </a:r>
              <a:endParaRPr lang="en-US" sz="12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0" name="Shape 17"/>
            <p:cNvCxnSpPr>
              <a:endCxn id="38" idx="3"/>
            </p:cNvCxnSpPr>
            <p:nvPr/>
          </p:nvCxnSpPr>
          <p:spPr bwMode="auto">
            <a:xfrm rot="10800000">
              <a:off x="4343400" y="3657600"/>
              <a:ext cx="3810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4" name="Group 46"/>
            <p:cNvGrpSpPr>
              <a:grpSpLocks/>
            </p:cNvGrpSpPr>
            <p:nvPr/>
          </p:nvGrpSpPr>
          <p:grpSpPr bwMode="auto">
            <a:xfrm>
              <a:off x="4648200" y="3581400"/>
              <a:ext cx="152400" cy="152400"/>
              <a:chOff x="4495800" y="532339"/>
              <a:chExt cx="228600" cy="228689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572000" y="608569"/>
                <a:ext cx="76200" cy="762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495800" y="532339"/>
                <a:ext cx="228600" cy="2286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45" name="Shape 47"/>
            <p:cNvCxnSpPr/>
            <p:nvPr/>
          </p:nvCxnSpPr>
          <p:spPr bwMode="auto">
            <a:xfrm rot="5400000">
              <a:off x="3808413" y="3884612"/>
              <a:ext cx="152400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7"/>
            <p:cNvCxnSpPr/>
            <p:nvPr/>
          </p:nvCxnSpPr>
          <p:spPr bwMode="auto">
            <a:xfrm rot="5400000">
              <a:off x="3808413" y="4799012"/>
              <a:ext cx="152400" cy="317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667000" y="2819400"/>
            <a:ext cx="2362200" cy="1828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data[2]</a:t>
            </a: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ourier New" pitchFamily="49" charset="0"/>
                <a:ea typeface="+mn-ea"/>
                <a:cs typeface="Courier New" pitchFamily="49" charset="0"/>
              </a:rPr>
              <a:t>data[3]</a:t>
            </a: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3657600" y="3810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3352800" y="4267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4191000" y="4267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56" name="Shape 17"/>
          <p:cNvCxnSpPr>
            <a:endCxn id="53" idx="3"/>
          </p:cNvCxnSpPr>
          <p:nvPr/>
        </p:nvCxnSpPr>
        <p:spPr bwMode="auto">
          <a:xfrm rot="10800000">
            <a:off x="4343400" y="3962400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22"/>
          <p:cNvCxnSpPr/>
          <p:nvPr/>
        </p:nvCxnSpPr>
        <p:spPr bwMode="auto">
          <a:xfrm rot="5400000">
            <a:off x="3198813" y="3962400"/>
            <a:ext cx="611188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37"/>
          <p:cNvCxnSpPr/>
          <p:nvPr/>
        </p:nvCxnSpPr>
        <p:spPr bwMode="auto">
          <a:xfrm rot="5400000">
            <a:off x="3922713" y="3467100"/>
            <a:ext cx="16017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41"/>
          <p:cNvCxnSpPr/>
          <p:nvPr/>
        </p:nvCxnSpPr>
        <p:spPr bwMode="auto">
          <a:xfrm rot="5400000">
            <a:off x="4497388" y="4800600"/>
            <a:ext cx="4556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6" name="Group 46"/>
          <p:cNvGrpSpPr>
            <a:grpSpLocks/>
          </p:cNvGrpSpPr>
          <p:nvPr/>
        </p:nvGrpSpPr>
        <p:grpSpPr bwMode="auto">
          <a:xfrm>
            <a:off x="4648200" y="3886200"/>
            <a:ext cx="152400" cy="152400"/>
            <a:chOff x="4495800" y="532782"/>
            <a:chExt cx="228600" cy="228689"/>
          </a:xfrm>
        </p:grpSpPr>
        <p:sp>
          <p:nvSpPr>
            <p:cNvPr id="70" name="Oval 69"/>
            <p:cNvSpPr/>
            <p:nvPr/>
          </p:nvSpPr>
          <p:spPr>
            <a:xfrm>
              <a:off x="4572000" y="609012"/>
              <a:ext cx="76200" cy="76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532782"/>
              <a:ext cx="228600" cy="228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3657600" y="2895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3352800" y="3351213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Shape 17"/>
          <p:cNvCxnSpPr>
            <a:endCxn id="61" idx="3"/>
          </p:cNvCxnSpPr>
          <p:nvPr/>
        </p:nvCxnSpPr>
        <p:spPr bwMode="auto">
          <a:xfrm rot="10800000">
            <a:off x="4343400" y="3048000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22"/>
          <p:cNvCxnSpPr/>
          <p:nvPr/>
        </p:nvCxnSpPr>
        <p:spPr bwMode="auto">
          <a:xfrm rot="5400000">
            <a:off x="3161507" y="3009106"/>
            <a:ext cx="685800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1" name="Group 46"/>
          <p:cNvGrpSpPr>
            <a:grpSpLocks/>
          </p:cNvGrpSpPr>
          <p:nvPr/>
        </p:nvGrpSpPr>
        <p:grpSpPr bwMode="auto">
          <a:xfrm>
            <a:off x="4648200" y="2971800"/>
            <a:ext cx="152400" cy="152400"/>
            <a:chOff x="4495800" y="532339"/>
            <a:chExt cx="228600" cy="228689"/>
          </a:xfrm>
        </p:grpSpPr>
        <p:sp>
          <p:nvSpPr>
            <p:cNvPr id="68" name="Oval 67"/>
            <p:cNvSpPr/>
            <p:nvPr/>
          </p:nvSpPr>
          <p:spPr>
            <a:xfrm>
              <a:off x="4572000" y="608569"/>
              <a:ext cx="76200" cy="76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95800" y="532339"/>
              <a:ext cx="228600" cy="228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66" name="Shape 47"/>
          <p:cNvCxnSpPr/>
          <p:nvPr/>
        </p:nvCxnSpPr>
        <p:spPr bwMode="auto">
          <a:xfrm rot="5400000">
            <a:off x="3808413" y="3275012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47"/>
          <p:cNvCxnSpPr/>
          <p:nvPr/>
        </p:nvCxnSpPr>
        <p:spPr bwMode="auto">
          <a:xfrm rot="5400000">
            <a:off x="3808413" y="4189412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22"/>
          <p:cNvCxnSpPr/>
          <p:nvPr/>
        </p:nvCxnSpPr>
        <p:spPr bwMode="auto">
          <a:xfrm rot="5400000">
            <a:off x="2856707" y="5217319"/>
            <a:ext cx="1295400" cy="158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184"/>
          <p:cNvSpPr txBox="1">
            <a:spLocks noChangeArrowheads="1"/>
          </p:cNvSpPr>
          <p:nvPr/>
        </p:nvSpPr>
        <p:spPr bwMode="auto">
          <a:xfrm>
            <a:off x="3352800" y="4748213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2086" name="TextBox 189"/>
          <p:cNvSpPr txBox="1">
            <a:spLocks noChangeArrowheads="1"/>
          </p:cNvSpPr>
          <p:nvPr/>
        </p:nvSpPr>
        <p:spPr bwMode="auto">
          <a:xfrm>
            <a:off x="4572000" y="4738688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</a:p>
          <a:p>
            <a:pPr algn="ctr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51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Arial</vt:lpstr>
      <vt:lpstr>Courier New</vt:lpstr>
      <vt:lpstr>Times New Roman</vt:lpstr>
      <vt:lpstr>Symbol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McCartney - Admin</dc:creator>
  <cp:lastModifiedBy>Randy Bryant</cp:lastModifiedBy>
  <cp:revision>2</cp:revision>
  <dcterms:created xsi:type="dcterms:W3CDTF">2009-05-29T12:12:50Z</dcterms:created>
  <dcterms:modified xsi:type="dcterms:W3CDTF">2014-07-09T13:54:09Z</dcterms:modified>
</cp:coreProperties>
</file>