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09" autoAdjust="0"/>
  </p:normalViewPr>
  <p:slideViewPr>
    <p:cSldViewPr>
      <p:cViewPr>
        <p:scale>
          <a:sx n="200" d="100"/>
          <a:sy n="200" d="100"/>
        </p:scale>
        <p:origin x="16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88924-E4F9-2547-A70B-5A2550C5AE19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3B8D-EA95-C349-B77F-2C55168DCA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0EB55F-5E6E-EF41-9215-93FCD319DC17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040805-ABF0-EE4D-A8EA-098F5E7B9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916A7A-A7A5-D042-91D0-8B739EF4C079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0B3A9-F4EA-934B-B5DE-C2DAF63034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5CDC85-56A3-3242-93EB-98DB4A767AAF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703CA-6450-5340-AAC1-D1E30FBC0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D0F30-AB69-9644-8D9B-345AA8069398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D410B-30B0-D547-A5FA-A8C15A6FA7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883FCE-37BC-1B41-8DFA-C3491B2753A5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20BE-C69B-5F4E-8D6B-C0C348CF77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CA32B-B57C-F549-9B61-A1F61F5E631E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5C283-E195-3F44-83E1-E1573CFECE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83E0E6-5A73-9442-815C-88EBBCCFE842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1D4A8-36B4-AD4B-93C7-33BA4E93CC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6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B9CF96-271F-FC46-BE12-28CAFC618947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5BF7E-44CC-3D4C-BECC-937E88F5CD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B1DB18-4206-394B-9D80-93F4443D069E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BECC3-AF8F-CC4B-A18A-ED7F7C3DDB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A39AD1-EC4D-9E4C-8995-615DA31BEB6C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C135A-1DE5-934F-92B5-6E0A7F3D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EF2AD7E-8553-AA44-B5E2-3324BBBD876E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3AD583DE-5B78-114C-98B4-D73EF21CF7C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7000" y="3048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0" y="304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895600" y="6858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667000" y="11430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114800" y="20574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581400" y="2513013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cmp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3581400" y="2970213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jg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8" name="Shape 17"/>
          <p:cNvCxnSpPr>
            <a:stCxn id="6" idx="2"/>
            <a:endCxn id="8" idx="3"/>
          </p:cNvCxnSpPr>
          <p:nvPr/>
        </p:nvCxnSpPr>
        <p:spPr>
          <a:xfrm rot="5400000">
            <a:off x="3810000" y="228600"/>
            <a:ext cx="304800" cy="9144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/>
          <p:nvPr/>
        </p:nvCxnSpPr>
        <p:spPr>
          <a:xfrm rot="5400000">
            <a:off x="2514601" y="838200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/>
          <p:nvPr/>
        </p:nvCxnSpPr>
        <p:spPr>
          <a:xfrm rot="5400000">
            <a:off x="2324894" y="2856706"/>
            <a:ext cx="990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91000" y="3351213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hape 37"/>
          <p:cNvCxnSpPr>
            <a:stCxn id="6" idx="2"/>
            <a:endCxn id="10" idx="0"/>
          </p:cNvCxnSpPr>
          <p:nvPr/>
        </p:nvCxnSpPr>
        <p:spPr>
          <a:xfrm rot="5400000">
            <a:off x="3657601" y="1295400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0" idx="2"/>
            <a:endCxn id="34" idx="0"/>
          </p:cNvCxnSpPr>
          <p:nvPr/>
        </p:nvCxnSpPr>
        <p:spPr>
          <a:xfrm rot="5400000">
            <a:off x="3925095" y="2856706"/>
            <a:ext cx="989012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46"/>
          <p:cNvGrpSpPr>
            <a:grpSpLocks/>
          </p:cNvGrpSpPr>
          <p:nvPr/>
        </p:nvGrpSpPr>
        <p:grpSpPr bwMode="auto">
          <a:xfrm>
            <a:off x="4343400" y="762000"/>
            <a:ext cx="152400" cy="152400"/>
            <a:chOff x="4495800" y="5334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667000" y="3351213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</a:p>
        </p:txBody>
      </p:sp>
      <p:cxnSp>
        <p:nvCxnSpPr>
          <p:cNvPr id="24" name="Shape 47"/>
          <p:cNvCxnSpPr/>
          <p:nvPr/>
        </p:nvCxnSpPr>
        <p:spPr>
          <a:xfrm rot="5400000">
            <a:off x="2972594" y="10675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7"/>
          <p:cNvCxnSpPr/>
          <p:nvPr/>
        </p:nvCxnSpPr>
        <p:spPr>
          <a:xfrm rot="5400000">
            <a:off x="3860007" y="2893219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6600" y="304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304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Shape 47"/>
          <p:cNvCxnSpPr/>
          <p:nvPr/>
        </p:nvCxnSpPr>
        <p:spPr>
          <a:xfrm rot="5400000">
            <a:off x="3353594" y="608806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7"/>
          <p:cNvCxnSpPr>
            <a:stCxn id="27" idx="2"/>
          </p:cNvCxnSpPr>
          <p:nvPr/>
        </p:nvCxnSpPr>
        <p:spPr>
          <a:xfrm rot="5400000">
            <a:off x="2971007" y="1523206"/>
            <a:ext cx="19812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47"/>
          <p:cNvCxnSpPr/>
          <p:nvPr/>
        </p:nvCxnSpPr>
        <p:spPr>
          <a:xfrm rot="10800000">
            <a:off x="4267200" y="2663825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2" name="Group 57"/>
          <p:cNvGrpSpPr>
            <a:grpSpLocks/>
          </p:cNvGrpSpPr>
          <p:nvPr/>
        </p:nvGrpSpPr>
        <p:grpSpPr bwMode="auto">
          <a:xfrm>
            <a:off x="4343400" y="2589213"/>
            <a:ext cx="152400" cy="152400"/>
            <a:chOff x="4495800" y="533400"/>
            <a:chExt cx="228600" cy="228600"/>
          </a:xfrm>
        </p:grpSpPr>
        <p:sp>
          <p:nvSpPr>
            <p:cNvPr id="59" name="Oval 58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3124200" y="16002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2667000" y="20574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3" name="Shape 22"/>
          <p:cNvCxnSpPr/>
          <p:nvPr/>
        </p:nvCxnSpPr>
        <p:spPr>
          <a:xfrm rot="5400000">
            <a:off x="2514601" y="1752600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47"/>
          <p:cNvCxnSpPr/>
          <p:nvPr/>
        </p:nvCxnSpPr>
        <p:spPr>
          <a:xfrm rot="5400000">
            <a:off x="3124994" y="19819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47"/>
          <p:cNvCxnSpPr/>
          <p:nvPr/>
        </p:nvCxnSpPr>
        <p:spPr>
          <a:xfrm rot="5400000">
            <a:off x="3124994" y="1066006"/>
            <a:ext cx="1066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69" idx="2"/>
          </p:cNvCxnSpPr>
          <p:nvPr/>
        </p:nvCxnSpPr>
        <p:spPr>
          <a:xfrm rot="10800000">
            <a:off x="3733800" y="1752600"/>
            <a:ext cx="660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9" name="Group 46"/>
          <p:cNvGrpSpPr>
            <a:grpSpLocks/>
          </p:cNvGrpSpPr>
          <p:nvPr/>
        </p:nvGrpSpPr>
        <p:grpSpPr bwMode="auto">
          <a:xfrm>
            <a:off x="4343400" y="1676400"/>
            <a:ext cx="152400" cy="152400"/>
            <a:chOff x="4495800" y="533400"/>
            <a:chExt cx="228600" cy="228600"/>
          </a:xfrm>
        </p:grpSpPr>
        <p:sp>
          <p:nvSpPr>
            <p:cNvPr id="69" name="Oval 68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19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40</cp:revision>
  <dcterms:created xsi:type="dcterms:W3CDTF">2009-05-12T01:15:40Z</dcterms:created>
  <dcterms:modified xsi:type="dcterms:W3CDTF">2014-09-01T01:06:34Z</dcterms:modified>
</cp:coreProperties>
</file>