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1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3706A-A0A4-F045-88A9-D7BEAA6A755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561-849B-6445-9939-B8E0524619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24B0-639F-E44A-8F5E-A975B8FB9C5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EA6EE-61CD-714C-82CD-C567AE087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D60B64-86F6-5C44-AB8C-84B1D26F7B3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35A46-67D2-FC45-9A6C-16A1143CC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7B554A-3A0E-8145-AB50-17019F3C830C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A9282-31C4-FD48-84BE-7569A1BA96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FEC18-20F7-CA46-9487-DDE4C424FEE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422F6-40AF-8D4E-ABF0-C867AF407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AAFC9-3651-1248-99E4-60067B68833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2E74-21AB-EB41-832D-7872CCE670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AC74A-59AD-BC40-A0CA-8BEC99C03391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E3755-A68F-CC4E-8F46-832A7659AF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95BAC-7DB2-0648-B1DB-664BF0DAB67E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1322F-1F62-3B4E-8014-2C90CB521E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F56CF7-D645-E943-B88A-E8E9D3D1DAA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DAA6-5E5A-4646-9305-80E8E5431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1D8DC6-334E-604A-9D56-856F15492BD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DE17C-74AC-BE45-97A5-18F17808A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D717E-3EF0-3B47-861F-FB6EDCCA51F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2D4C-F18E-0540-9F52-7A594406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FAB1F6B-F892-B043-AA95-C0AE45A8A208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14A1A8F-C5EB-B74B-BE9F-6D99FD519E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47"/>
          <p:cNvCxnSpPr>
            <a:stCxn id="7" idx="2"/>
          </p:cNvCxnSpPr>
          <p:nvPr/>
        </p:nvCxnSpPr>
        <p:spPr>
          <a:xfrm rot="5400000">
            <a:off x="152401" y="2057400"/>
            <a:ext cx="2590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37"/>
          <p:cNvCxnSpPr/>
          <p:nvPr/>
        </p:nvCxnSpPr>
        <p:spPr>
          <a:xfrm rot="16200000" flipH="1">
            <a:off x="1866900" y="1409700"/>
            <a:ext cx="914400" cy="838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33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743200" y="1600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743200" y="1905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743200" y="2209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743200" y="2514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743200" y="2819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jg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5" name="Shape 14"/>
          <p:cNvCxnSpPr>
            <a:stCxn id="4" idx="2"/>
          </p:cNvCxnSpPr>
          <p:nvPr/>
        </p:nvCxnSpPr>
        <p:spPr>
          <a:xfrm rot="16200000" flipH="1">
            <a:off x="1638300" y="114300"/>
            <a:ext cx="457200" cy="17526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2"/>
          </p:cNvCxnSpPr>
          <p:nvPr/>
        </p:nvCxnSpPr>
        <p:spPr>
          <a:xfrm rot="16200000" flipH="1">
            <a:off x="2171700" y="495300"/>
            <a:ext cx="304800" cy="8382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2"/>
          </p:cNvCxnSpPr>
          <p:nvPr/>
        </p:nvCxnSpPr>
        <p:spPr>
          <a:xfrm rot="16200000" flipH="1">
            <a:off x="2286000" y="914400"/>
            <a:ext cx="609600" cy="304800"/>
          </a:xfrm>
          <a:prstGeom prst="bentConnector3">
            <a:avLst>
              <a:gd name="adj1" fmla="val 10078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51" idx="0"/>
          </p:cNvCxnSpPr>
          <p:nvPr/>
        </p:nvCxnSpPr>
        <p:spPr>
          <a:xfrm rot="5400000">
            <a:off x="1981200" y="2590800"/>
            <a:ext cx="1219200" cy="304800"/>
          </a:xfrm>
          <a:prstGeom prst="bentConnector3">
            <a:avLst>
              <a:gd name="adj1" fmla="val 39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0" y="3352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6400" y="3352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9200" y="3352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</p:cNvCxnSpPr>
          <p:nvPr/>
        </p:nvCxnSpPr>
        <p:spPr>
          <a:xfrm rot="16200000" flipH="1">
            <a:off x="1866900" y="800100"/>
            <a:ext cx="914400" cy="838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34" idx="0"/>
          </p:cNvCxnSpPr>
          <p:nvPr/>
        </p:nvCxnSpPr>
        <p:spPr>
          <a:xfrm rot="5400000">
            <a:off x="1866900" y="2476500"/>
            <a:ext cx="914400" cy="8382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0" name="Group 46"/>
          <p:cNvGrpSpPr>
            <a:grpSpLocks/>
          </p:cNvGrpSpPr>
          <p:nvPr/>
        </p:nvGrpSpPr>
        <p:grpSpPr bwMode="auto">
          <a:xfrm>
            <a:off x="1828800" y="16002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1" name="Shape 47"/>
          <p:cNvCxnSpPr>
            <a:stCxn id="4" idx="2"/>
          </p:cNvCxnSpPr>
          <p:nvPr/>
        </p:nvCxnSpPr>
        <p:spPr>
          <a:xfrm rot="5400000">
            <a:off x="-304799" y="2057400"/>
            <a:ext cx="2590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2" name="Group 61"/>
          <p:cNvGrpSpPr>
            <a:grpSpLocks/>
          </p:cNvGrpSpPr>
          <p:nvPr/>
        </p:nvGrpSpPr>
        <p:grpSpPr bwMode="auto">
          <a:xfrm>
            <a:off x="1828800" y="990600"/>
            <a:ext cx="152400" cy="152400"/>
            <a:chOff x="4495800" y="533400"/>
            <a:chExt cx="228600" cy="228600"/>
          </a:xfrm>
        </p:grpSpPr>
        <p:sp>
          <p:nvSpPr>
            <p:cNvPr id="63" name="Oval 62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810000" y="1752600"/>
            <a:ext cx="35052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,%rdx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,8)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xmm0, %xmm0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810000" y="2209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$2,%rdx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10000" y="2514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cmpq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rdx,%rbp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810000" y="28194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3657600" y="1600200"/>
            <a:ext cx="152400" cy="609600"/>
          </a:xfrm>
          <a:prstGeom prst="righ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33600" y="3352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</a:p>
        </p:txBody>
      </p:sp>
      <p:cxnSp>
        <p:nvCxnSpPr>
          <p:cNvPr id="75" name="Shape 74"/>
          <p:cNvCxnSpPr/>
          <p:nvPr/>
        </p:nvCxnSpPr>
        <p:spPr>
          <a:xfrm>
            <a:off x="1447800" y="2743200"/>
            <a:ext cx="1295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4"/>
          <p:cNvCxnSpPr/>
          <p:nvPr/>
        </p:nvCxnSpPr>
        <p:spPr>
          <a:xfrm>
            <a:off x="1905000" y="2590800"/>
            <a:ext cx="838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1" name="Group 57"/>
          <p:cNvGrpSpPr>
            <a:grpSpLocks/>
          </p:cNvGrpSpPr>
          <p:nvPr/>
        </p:nvGrpSpPr>
        <p:grpSpPr bwMode="auto">
          <a:xfrm>
            <a:off x="1828800" y="2514600"/>
            <a:ext cx="152400" cy="152400"/>
            <a:chOff x="4495800" y="533400"/>
            <a:chExt cx="228600" cy="228600"/>
          </a:xfrm>
        </p:grpSpPr>
        <p:sp>
          <p:nvSpPr>
            <p:cNvPr id="86" name="Oval 85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82" name="Group 57"/>
          <p:cNvGrpSpPr>
            <a:grpSpLocks/>
          </p:cNvGrpSpPr>
          <p:nvPr/>
        </p:nvGrpSpPr>
        <p:grpSpPr bwMode="auto">
          <a:xfrm>
            <a:off x="1371600" y="2667000"/>
            <a:ext cx="152400" cy="152400"/>
            <a:chOff x="4495800" y="533400"/>
            <a:chExt cx="228600" cy="228600"/>
          </a:xfrm>
        </p:grpSpPr>
        <p:sp>
          <p:nvSpPr>
            <p:cNvPr id="59" name="Oval 5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2743200" y="990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2743200" y="1295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10000" y="1143000"/>
            <a:ext cx="3352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(%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,%rdx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,8)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xmm0, %xmm0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ight Brace 49"/>
          <p:cNvSpPr/>
          <p:nvPr/>
        </p:nvSpPr>
        <p:spPr>
          <a:xfrm>
            <a:off x="3657600" y="990600"/>
            <a:ext cx="152400" cy="609600"/>
          </a:xfrm>
          <a:prstGeom prst="righ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hape 25"/>
          <p:cNvCxnSpPr/>
          <p:nvPr/>
        </p:nvCxnSpPr>
        <p:spPr>
          <a:xfrm rot="5400000">
            <a:off x="2362200" y="1600200"/>
            <a:ext cx="457200" cy="304800"/>
          </a:xfrm>
          <a:prstGeom prst="bentConnector3">
            <a:avLst>
              <a:gd name="adj1" fmla="val 10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74"/>
          <p:cNvCxnSpPr/>
          <p:nvPr/>
        </p:nvCxnSpPr>
        <p:spPr>
          <a:xfrm>
            <a:off x="2438400" y="1981200"/>
            <a:ext cx="304800" cy="1588"/>
          </a:xfrm>
          <a:prstGeom prst="bentConnector3">
            <a:avLst>
              <a:gd name="adj1" fmla="val 10312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>
            <a:off x="990600" y="1219200"/>
            <a:ext cx="1752600" cy="6096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0" name="Group 46"/>
          <p:cNvGrpSpPr>
            <a:grpSpLocks/>
          </p:cNvGrpSpPr>
          <p:nvPr/>
        </p:nvGrpSpPr>
        <p:grpSpPr bwMode="auto">
          <a:xfrm>
            <a:off x="914400" y="1752600"/>
            <a:ext cx="152400" cy="152400"/>
            <a:chOff x="4495800" y="533400"/>
            <a:chExt cx="228600" cy="228600"/>
          </a:xfrm>
        </p:grpSpPr>
        <p:sp>
          <p:nvSpPr>
            <p:cNvPr id="74" name="Oval 73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91" name="Group 46"/>
          <p:cNvGrpSpPr>
            <a:grpSpLocks/>
          </p:cNvGrpSpPr>
          <p:nvPr/>
        </p:nvGrpSpPr>
        <p:grpSpPr bwMode="auto">
          <a:xfrm>
            <a:off x="914400" y="1143000"/>
            <a:ext cx="152400" cy="152400"/>
            <a:chOff x="4495800" y="533400"/>
            <a:chExt cx="228600" cy="228600"/>
          </a:xfrm>
        </p:grpSpPr>
        <p:sp>
          <p:nvSpPr>
            <p:cNvPr id="54" name="Oval 53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6" name="Arc 55"/>
          <p:cNvSpPr/>
          <p:nvPr/>
        </p:nvSpPr>
        <p:spPr>
          <a:xfrm>
            <a:off x="3276600" y="1143000"/>
            <a:ext cx="304800" cy="3048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Arc 56"/>
          <p:cNvSpPr/>
          <p:nvPr/>
        </p:nvSpPr>
        <p:spPr>
          <a:xfrm>
            <a:off x="3276600" y="1752600"/>
            <a:ext cx="304800" cy="3048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Arc 61"/>
          <p:cNvSpPr/>
          <p:nvPr/>
        </p:nvSpPr>
        <p:spPr>
          <a:xfrm>
            <a:off x="3276600" y="2667000"/>
            <a:ext cx="304800" cy="3048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49</cp:revision>
  <dcterms:created xsi:type="dcterms:W3CDTF">2009-05-12T01:15:40Z</dcterms:created>
  <dcterms:modified xsi:type="dcterms:W3CDTF">2014-07-09T13:49:23Z</dcterms:modified>
</cp:coreProperties>
</file>