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709" autoAdjust="0"/>
  </p:normalViewPr>
  <p:slideViewPr>
    <p:cSldViewPr>
      <p:cViewPr>
        <p:scale>
          <a:sx n="100" d="100"/>
          <a:sy n="100" d="100"/>
        </p:scale>
        <p:origin x="-12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E207BA-1A13-F241-B572-65DF9BBF65CD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7022E-BFE5-9C4A-B10D-C029B380F1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9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9FDE4A-CBF9-3148-811F-3F9681226E15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AEA60-26B5-F148-95FB-5FA244B905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6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FF4B5E-DBBC-3E45-982C-C24C7A2D07E2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30508-0DDC-9041-9F59-A59749A106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6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126EE1-B50E-534B-A691-3D1C4C1A925F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699E5-5A4F-794E-8131-B8A0FE18C8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7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0EA1E2-AE07-6247-A46C-2482F601C9A9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7F22B-C93B-3D46-867B-1C721C63A3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5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209EDF-AC80-2A42-ACB3-F803EE894E6B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F3B5-A508-CF44-97A8-C207334C92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FA9780-382F-D340-B5D3-2EB9C36145A2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60326-2D9E-594B-8480-6779AD1100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4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8558A-65D7-C543-8019-20BBB91D8ED9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2C6C1-E76F-0A49-95D3-0C5332A04C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6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EE350D-5786-054A-AE60-86F65996A945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A5BE8-408E-1643-9256-A6EF2E302D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467D0D-92A9-B54F-B0D8-01705AAE6AD8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712D9-A420-7441-BD4C-CD51B5F185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0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FDE104-5539-0041-A0B8-C066820D1F06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92021-5556-BA49-869F-ACFCBDDBC9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64C1E16E-CC25-3946-AC9E-A32748D96FA6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336B4AD5-4E84-5E46-9390-221780B7AE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/>
          <p:cNvSpPr/>
          <p:nvPr/>
        </p:nvSpPr>
        <p:spPr>
          <a:xfrm>
            <a:off x="2057400" y="5334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%xmm1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657600" y="533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657600" y="2819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57400" y="28194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%xmm1</a:t>
            </a: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1447800" y="838200"/>
            <a:ext cx="2895600" cy="1828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</a:t>
            </a:r>
            <a:r>
              <a:rPr lang="en-US" sz="1000" i="1" dirty="0" err="1"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</a:t>
            </a:r>
            <a:r>
              <a:rPr lang="en-US" sz="1000" i="1" dirty="0"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+1]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971800" y="12954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2209800" y="22860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3352800" y="22860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18" name="Shape 17"/>
          <p:cNvCxnSpPr>
            <a:endCxn id="8" idx="3"/>
          </p:cNvCxnSpPr>
          <p:nvPr/>
        </p:nvCxnSpPr>
        <p:spPr bwMode="auto">
          <a:xfrm rot="10800000">
            <a:off x="3657600" y="1447800"/>
            <a:ext cx="228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94" idx="2"/>
          </p:cNvCxnSpPr>
          <p:nvPr/>
        </p:nvCxnSpPr>
        <p:spPr bwMode="auto">
          <a:xfrm rot="5400000">
            <a:off x="1600201" y="1524000"/>
            <a:ext cx="15240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endCxn id="19" idx="0"/>
          </p:cNvCxnSpPr>
          <p:nvPr/>
        </p:nvCxnSpPr>
        <p:spPr bwMode="auto">
          <a:xfrm rot="5400000">
            <a:off x="2248694" y="2704306"/>
            <a:ext cx="228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95" idx="2"/>
          </p:cNvCxnSpPr>
          <p:nvPr/>
        </p:nvCxnSpPr>
        <p:spPr bwMode="auto">
          <a:xfrm rot="5400000">
            <a:off x="3124201" y="1524000"/>
            <a:ext cx="15240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/>
          <p:nvPr/>
        </p:nvCxnSpPr>
        <p:spPr bwMode="auto">
          <a:xfrm rot="5400000">
            <a:off x="3773488" y="2705100"/>
            <a:ext cx="22701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3" name="Group 46"/>
          <p:cNvGrpSpPr>
            <a:grpSpLocks/>
          </p:cNvGrpSpPr>
          <p:nvPr/>
        </p:nvGrpSpPr>
        <p:grpSpPr bwMode="auto">
          <a:xfrm>
            <a:off x="3810000" y="1371600"/>
            <a:ext cx="152400" cy="152400"/>
            <a:chOff x="4495800" y="533400"/>
            <a:chExt cx="228600" cy="228600"/>
          </a:xfrm>
        </p:grpSpPr>
        <p:sp>
          <p:nvSpPr>
            <p:cNvPr id="45" name="Oval 44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064" name="Group 46"/>
          <p:cNvGrpSpPr>
            <a:grpSpLocks/>
          </p:cNvGrpSpPr>
          <p:nvPr/>
        </p:nvGrpSpPr>
        <p:grpSpPr bwMode="auto">
          <a:xfrm>
            <a:off x="3810000" y="990600"/>
            <a:ext cx="152400" cy="152400"/>
            <a:chOff x="4495800" y="533400"/>
            <a:chExt cx="228600" cy="228600"/>
          </a:xfrm>
        </p:grpSpPr>
        <p:sp>
          <p:nvSpPr>
            <p:cNvPr id="28" name="Oval 27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8" name="Rounded Rectangle 47"/>
          <p:cNvSpPr>
            <a:spLocks noChangeArrowheads="1"/>
          </p:cNvSpPr>
          <p:nvPr/>
        </p:nvSpPr>
        <p:spPr bwMode="auto">
          <a:xfrm>
            <a:off x="2590800" y="9144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2590800" y="17526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63" name="Shape 17"/>
          <p:cNvCxnSpPr>
            <a:endCxn id="48" idx="3"/>
          </p:cNvCxnSpPr>
          <p:nvPr/>
        </p:nvCxnSpPr>
        <p:spPr bwMode="auto">
          <a:xfrm rot="10800000">
            <a:off x="3276600" y="1066800"/>
            <a:ext cx="609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17"/>
          <p:cNvCxnSpPr/>
          <p:nvPr/>
        </p:nvCxnSpPr>
        <p:spPr bwMode="auto">
          <a:xfrm rot="5400000">
            <a:off x="2474913" y="1485900"/>
            <a:ext cx="534988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17"/>
          <p:cNvCxnSpPr/>
          <p:nvPr/>
        </p:nvCxnSpPr>
        <p:spPr bwMode="auto">
          <a:xfrm rot="5400000">
            <a:off x="2628107" y="2170906"/>
            <a:ext cx="2286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17"/>
          <p:cNvCxnSpPr/>
          <p:nvPr/>
        </p:nvCxnSpPr>
        <p:spPr bwMode="auto">
          <a:xfrm rot="5400000">
            <a:off x="3048794" y="1677194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23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Times New Roman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Carnegie Mellon University</dc:creator>
  <cp:lastModifiedBy>Randy Bryant</cp:lastModifiedBy>
  <cp:revision>48</cp:revision>
  <dcterms:created xsi:type="dcterms:W3CDTF">2009-05-12T01:15:40Z</dcterms:created>
  <dcterms:modified xsi:type="dcterms:W3CDTF">2014-07-09T15:36:26Z</dcterms:modified>
</cp:coreProperties>
</file>