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5" autoAdjust="0"/>
    <p:restoredTop sz="94729" autoAdjust="0"/>
  </p:normalViewPr>
  <p:slideViewPr>
    <p:cSldViewPr>
      <p:cViewPr varScale="1">
        <p:scale>
          <a:sx n="84" d="100"/>
          <a:sy n="84" d="100"/>
        </p:scale>
        <p:origin x="-2488" y="-1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9C5A39-CC2F-6346-AD20-6A4BC3C2513D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FE0D2-B8D1-4744-8B45-E6E8DE1F8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8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BCE3A2-8BFB-2748-9131-FA87763E17E0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7DCBC-CD6E-094E-A50A-85FF455A7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EEF9E-5E17-E246-95A2-5C32FE26F940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10850-7286-6E46-BC65-256D0075A8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78D25-A224-4244-80E4-4D37A171F5F5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8D898-4372-9443-AE08-D24B7968DA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9A993D-41D9-B349-9E81-AF2D4701D701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322A-EFC5-4C45-8576-DAA6B097B6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02E73-A2D6-6648-95D5-9036C30B574F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8BD35-8E84-F24A-B25F-AFC852C81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7FE12-B5A6-464C-A9F0-DD554BE2790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81112-0B46-E848-80C3-D839D47C98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C680D-D142-594E-867C-2646C3486881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EC4C8-452E-C14F-A5A9-E265108CE4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FC12DD-B67B-394B-BCB1-CA25AFD7108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4E1C4-083F-C642-ADA5-4580185CA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5DBB19-D17D-D342-8F2D-588D4EFE70C2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5E5A4-A7D4-D843-8AF4-7EC837537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5B3E05-ADE9-FC4B-83EE-E1CA847CD451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09EE8-1BDB-1448-AF7A-F5A8F85A4C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3AA3B42-1BC9-734F-BAB4-1F9C35B34408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E2C2B57-4478-A445-9E47-3874935434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1447800" y="838200"/>
            <a:ext cx="28956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data[1]</a:t>
            </a:r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2971800" y="1295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>
            <a:off x="2209800" y="2286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>
            <a:off x="3352800" y="2286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53" name="Shape 17"/>
          <p:cNvCxnSpPr>
            <a:endCxn id="150" idx="3"/>
          </p:cNvCxnSpPr>
          <p:nvPr/>
        </p:nvCxnSpPr>
        <p:spPr bwMode="auto">
          <a:xfrm rot="10800000">
            <a:off x="3657600" y="1447800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2"/>
          <p:cNvCxnSpPr/>
          <p:nvPr/>
        </p:nvCxnSpPr>
        <p:spPr bwMode="auto">
          <a:xfrm rot="5400000">
            <a:off x="1600200" y="1524000"/>
            <a:ext cx="1524000" cy="0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37"/>
          <p:cNvCxnSpPr/>
          <p:nvPr/>
        </p:nvCxnSpPr>
        <p:spPr bwMode="auto">
          <a:xfrm rot="5400000">
            <a:off x="3124201" y="15240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7" name="Group 46"/>
          <p:cNvGrpSpPr>
            <a:grpSpLocks/>
          </p:cNvGrpSpPr>
          <p:nvPr/>
        </p:nvGrpSpPr>
        <p:grpSpPr bwMode="auto">
          <a:xfrm>
            <a:off x="3810000" y="1371600"/>
            <a:ext cx="152400" cy="152400"/>
            <a:chOff x="4495800" y="533400"/>
            <a:chExt cx="228600" cy="228600"/>
          </a:xfrm>
        </p:grpSpPr>
        <p:sp>
          <p:nvSpPr>
            <p:cNvPr id="158" name="Oval 15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58" name="Group 46"/>
          <p:cNvGrpSpPr>
            <a:grpSpLocks/>
          </p:cNvGrpSpPr>
          <p:nvPr/>
        </p:nvGrpSpPr>
        <p:grpSpPr bwMode="auto">
          <a:xfrm>
            <a:off x="3810000" y="990600"/>
            <a:ext cx="152400" cy="152400"/>
            <a:chOff x="4495800" y="533400"/>
            <a:chExt cx="228600" cy="228600"/>
          </a:xfrm>
        </p:grpSpPr>
        <p:sp>
          <p:nvSpPr>
            <p:cNvPr id="161" name="Oval 160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3" name="Rounded Rectangle 162"/>
          <p:cNvSpPr>
            <a:spLocks noChangeArrowheads="1"/>
          </p:cNvSpPr>
          <p:nvPr/>
        </p:nvSpPr>
        <p:spPr bwMode="auto">
          <a:xfrm>
            <a:off x="2590800" y="914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2590800" y="1752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5" name="Shape 17"/>
          <p:cNvCxnSpPr>
            <a:endCxn id="163" idx="3"/>
          </p:cNvCxnSpPr>
          <p:nvPr/>
        </p:nvCxnSpPr>
        <p:spPr bwMode="auto">
          <a:xfrm rot="10800000">
            <a:off x="3276600" y="1066800"/>
            <a:ext cx="609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hape 17"/>
          <p:cNvCxnSpPr/>
          <p:nvPr/>
        </p:nvCxnSpPr>
        <p:spPr bwMode="auto">
          <a:xfrm rot="5400000">
            <a:off x="2476500" y="1485900"/>
            <a:ext cx="5334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hape 17"/>
          <p:cNvCxnSpPr/>
          <p:nvPr/>
        </p:nvCxnSpPr>
        <p:spPr bwMode="auto">
          <a:xfrm rot="5400000">
            <a:off x="2628107" y="2170906"/>
            <a:ext cx="2286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1447800" y="5334000"/>
            <a:ext cx="28956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-2]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-1]</a:t>
            </a:r>
          </a:p>
        </p:txBody>
      </p:sp>
      <p:sp>
        <p:nvSpPr>
          <p:cNvPr id="169" name="Rounded Rectangle 168"/>
          <p:cNvSpPr>
            <a:spLocks noChangeArrowheads="1"/>
          </p:cNvSpPr>
          <p:nvPr/>
        </p:nvSpPr>
        <p:spPr bwMode="auto">
          <a:xfrm>
            <a:off x="2971800" y="5791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70" name="Rounded Rectangle 169"/>
          <p:cNvSpPr>
            <a:spLocks noChangeArrowheads="1"/>
          </p:cNvSpPr>
          <p:nvPr/>
        </p:nvSpPr>
        <p:spPr bwMode="auto">
          <a:xfrm>
            <a:off x="2209800" y="6781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Rounded Rectangle 170"/>
          <p:cNvSpPr>
            <a:spLocks noChangeArrowheads="1"/>
          </p:cNvSpPr>
          <p:nvPr/>
        </p:nvSpPr>
        <p:spPr bwMode="auto">
          <a:xfrm>
            <a:off x="3352800" y="6781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72" name="Shape 17"/>
          <p:cNvCxnSpPr>
            <a:endCxn id="169" idx="3"/>
          </p:cNvCxnSpPr>
          <p:nvPr/>
        </p:nvCxnSpPr>
        <p:spPr bwMode="auto">
          <a:xfrm rot="10800000">
            <a:off x="3657600" y="5943600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25"/>
          <p:cNvCxnSpPr/>
          <p:nvPr/>
        </p:nvCxnSpPr>
        <p:spPr bwMode="auto">
          <a:xfrm rot="5400000">
            <a:off x="2210594" y="7238206"/>
            <a:ext cx="304800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37"/>
          <p:cNvCxnSpPr/>
          <p:nvPr/>
        </p:nvCxnSpPr>
        <p:spPr bwMode="auto">
          <a:xfrm rot="5400000">
            <a:off x="3124201" y="60198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hape 41"/>
          <p:cNvCxnSpPr/>
          <p:nvPr/>
        </p:nvCxnSpPr>
        <p:spPr bwMode="auto">
          <a:xfrm rot="5400000">
            <a:off x="3773488" y="7200900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2" name="Group 46"/>
          <p:cNvGrpSpPr>
            <a:grpSpLocks/>
          </p:cNvGrpSpPr>
          <p:nvPr/>
        </p:nvGrpSpPr>
        <p:grpSpPr bwMode="auto">
          <a:xfrm>
            <a:off x="3810000" y="5867400"/>
            <a:ext cx="152400" cy="152400"/>
            <a:chOff x="4495800" y="533400"/>
            <a:chExt cx="228600" cy="228600"/>
          </a:xfrm>
        </p:grpSpPr>
        <p:sp>
          <p:nvSpPr>
            <p:cNvPr id="178" name="Oval 17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73" name="Group 46"/>
          <p:cNvGrpSpPr>
            <a:grpSpLocks/>
          </p:cNvGrpSpPr>
          <p:nvPr/>
        </p:nvGrpSpPr>
        <p:grpSpPr bwMode="auto">
          <a:xfrm>
            <a:off x="3810000" y="5486400"/>
            <a:ext cx="152400" cy="152400"/>
            <a:chOff x="4495800" y="533400"/>
            <a:chExt cx="228600" cy="228600"/>
          </a:xfrm>
        </p:grpSpPr>
        <p:sp>
          <p:nvSpPr>
            <p:cNvPr id="181" name="Oval 180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3" name="Rounded Rectangle 182"/>
          <p:cNvSpPr>
            <a:spLocks noChangeArrowheads="1"/>
          </p:cNvSpPr>
          <p:nvPr/>
        </p:nvSpPr>
        <p:spPr bwMode="auto">
          <a:xfrm>
            <a:off x="2590800" y="5410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84" name="Rounded Rectangle 183"/>
          <p:cNvSpPr>
            <a:spLocks noChangeArrowheads="1"/>
          </p:cNvSpPr>
          <p:nvPr/>
        </p:nvSpPr>
        <p:spPr bwMode="auto">
          <a:xfrm>
            <a:off x="2590800" y="6248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85" name="Shape 17"/>
          <p:cNvCxnSpPr>
            <a:endCxn id="183" idx="3"/>
          </p:cNvCxnSpPr>
          <p:nvPr/>
        </p:nvCxnSpPr>
        <p:spPr bwMode="auto">
          <a:xfrm rot="10800000">
            <a:off x="3276600" y="5562600"/>
            <a:ext cx="609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17"/>
          <p:cNvCxnSpPr/>
          <p:nvPr/>
        </p:nvCxnSpPr>
        <p:spPr bwMode="auto">
          <a:xfrm rot="5400000">
            <a:off x="2476500" y="5981700"/>
            <a:ext cx="5334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hape 17"/>
          <p:cNvCxnSpPr/>
          <p:nvPr/>
        </p:nvCxnSpPr>
        <p:spPr bwMode="auto">
          <a:xfrm rot="5400000">
            <a:off x="2628107" y="6666706"/>
            <a:ext cx="2286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1981200" y="6096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TextBox 94"/>
          <p:cNvSpPr txBox="1">
            <a:spLocks noChangeArrowheads="1"/>
          </p:cNvSpPr>
          <p:nvPr/>
        </p:nvSpPr>
        <p:spPr bwMode="auto">
          <a:xfrm>
            <a:off x="1219200" y="381000"/>
            <a:ext cx="993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/>
              <a:t>Critical path</a:t>
            </a:r>
          </a:p>
        </p:txBody>
      </p:sp>
      <p:cxnSp>
        <p:nvCxnSpPr>
          <p:cNvPr id="192" name="Shape 17"/>
          <p:cNvCxnSpPr/>
          <p:nvPr/>
        </p:nvCxnSpPr>
        <p:spPr bwMode="auto">
          <a:xfrm rot="5400000">
            <a:off x="3048794" y="16771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17"/>
          <p:cNvCxnSpPr/>
          <p:nvPr/>
        </p:nvCxnSpPr>
        <p:spPr bwMode="auto">
          <a:xfrm rot="5400000">
            <a:off x="3048794" y="6171406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1447800" y="2743200"/>
            <a:ext cx="28956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</a:t>
            </a:r>
            <a:r>
              <a:rPr lang="en-US" sz="1000" dirty="0" smtClean="0">
                <a:latin typeface="Courier New" pitchFamily="49" charset="0"/>
                <a:ea typeface="+mn-ea"/>
                <a:cs typeface="Courier New" pitchFamily="49" charset="0"/>
              </a:rPr>
              <a:t>[2]</a:t>
            </a: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</a:t>
            </a:r>
            <a:r>
              <a:rPr lang="en-US" sz="1000" dirty="0" smtClean="0">
                <a:latin typeface="Courier New" pitchFamily="49" charset="0"/>
                <a:ea typeface="+mn-ea"/>
                <a:cs typeface="Courier New" pitchFamily="49" charset="0"/>
              </a:rPr>
              <a:t>[3]</a:t>
            </a: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5" name="Rounded Rectangle 194"/>
          <p:cNvSpPr>
            <a:spLocks noChangeArrowheads="1"/>
          </p:cNvSpPr>
          <p:nvPr/>
        </p:nvSpPr>
        <p:spPr bwMode="auto">
          <a:xfrm>
            <a:off x="2971800" y="3200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96" name="Rounded Rectangle 195"/>
          <p:cNvSpPr>
            <a:spLocks noChangeArrowheads="1"/>
          </p:cNvSpPr>
          <p:nvPr/>
        </p:nvSpPr>
        <p:spPr bwMode="auto">
          <a:xfrm>
            <a:off x="2209800" y="4191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7" name="Rounded Rectangle 196"/>
          <p:cNvSpPr>
            <a:spLocks noChangeArrowheads="1"/>
          </p:cNvSpPr>
          <p:nvPr/>
        </p:nvSpPr>
        <p:spPr bwMode="auto">
          <a:xfrm>
            <a:off x="3352800" y="4191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98" name="Shape 17"/>
          <p:cNvCxnSpPr>
            <a:endCxn id="195" idx="3"/>
          </p:cNvCxnSpPr>
          <p:nvPr/>
        </p:nvCxnSpPr>
        <p:spPr bwMode="auto">
          <a:xfrm rot="10800000">
            <a:off x="3657600" y="3352800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2"/>
          <p:cNvCxnSpPr/>
          <p:nvPr/>
        </p:nvCxnSpPr>
        <p:spPr bwMode="auto">
          <a:xfrm rot="5400000">
            <a:off x="1562101" y="3390900"/>
            <a:ext cx="1600200" cy="31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37"/>
          <p:cNvCxnSpPr/>
          <p:nvPr/>
        </p:nvCxnSpPr>
        <p:spPr bwMode="auto">
          <a:xfrm rot="5400000">
            <a:off x="3084513" y="3390900"/>
            <a:ext cx="16017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0" name="Group 46"/>
          <p:cNvGrpSpPr>
            <a:grpSpLocks/>
          </p:cNvGrpSpPr>
          <p:nvPr/>
        </p:nvGrpSpPr>
        <p:grpSpPr bwMode="auto">
          <a:xfrm>
            <a:off x="3810000" y="3276600"/>
            <a:ext cx="152400" cy="152400"/>
            <a:chOff x="4495800" y="533400"/>
            <a:chExt cx="228600" cy="228600"/>
          </a:xfrm>
        </p:grpSpPr>
        <p:sp>
          <p:nvSpPr>
            <p:cNvPr id="202" name="Oval 201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91" name="Group 46"/>
          <p:cNvGrpSpPr>
            <a:grpSpLocks/>
          </p:cNvGrpSpPr>
          <p:nvPr/>
        </p:nvGrpSpPr>
        <p:grpSpPr bwMode="auto">
          <a:xfrm>
            <a:off x="3810000" y="2895600"/>
            <a:ext cx="152400" cy="152400"/>
            <a:chOff x="4495800" y="533400"/>
            <a:chExt cx="228600" cy="228600"/>
          </a:xfrm>
        </p:grpSpPr>
        <p:sp>
          <p:nvSpPr>
            <p:cNvPr id="205" name="Oval 20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7" name="Rounded Rectangle 206"/>
          <p:cNvSpPr>
            <a:spLocks noChangeArrowheads="1"/>
          </p:cNvSpPr>
          <p:nvPr/>
        </p:nvSpPr>
        <p:spPr bwMode="auto">
          <a:xfrm>
            <a:off x="2590800" y="2819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208" name="Rounded Rectangle 207"/>
          <p:cNvSpPr>
            <a:spLocks noChangeArrowheads="1"/>
          </p:cNvSpPr>
          <p:nvPr/>
        </p:nvSpPr>
        <p:spPr bwMode="auto">
          <a:xfrm>
            <a:off x="2590800" y="3657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09" name="Shape 17"/>
          <p:cNvCxnSpPr>
            <a:endCxn id="207" idx="3"/>
          </p:cNvCxnSpPr>
          <p:nvPr/>
        </p:nvCxnSpPr>
        <p:spPr bwMode="auto">
          <a:xfrm rot="10800000">
            <a:off x="3276600" y="2971800"/>
            <a:ext cx="609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hape 17"/>
          <p:cNvCxnSpPr/>
          <p:nvPr/>
        </p:nvCxnSpPr>
        <p:spPr bwMode="auto">
          <a:xfrm rot="5400000">
            <a:off x="2476500" y="3390900"/>
            <a:ext cx="5334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17"/>
          <p:cNvCxnSpPr/>
          <p:nvPr/>
        </p:nvCxnSpPr>
        <p:spPr bwMode="auto">
          <a:xfrm rot="5400000">
            <a:off x="2628107" y="4075906"/>
            <a:ext cx="2286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hape 17"/>
          <p:cNvCxnSpPr/>
          <p:nvPr/>
        </p:nvCxnSpPr>
        <p:spPr bwMode="auto">
          <a:xfrm rot="5400000">
            <a:off x="3048794" y="35821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41"/>
          <p:cNvCxnSpPr/>
          <p:nvPr/>
        </p:nvCxnSpPr>
        <p:spPr bwMode="auto">
          <a:xfrm rot="5400000">
            <a:off x="3697288" y="4686300"/>
            <a:ext cx="3794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hape 22"/>
          <p:cNvCxnSpPr/>
          <p:nvPr/>
        </p:nvCxnSpPr>
        <p:spPr bwMode="auto">
          <a:xfrm rot="5400000">
            <a:off x="1218407" y="5638006"/>
            <a:ext cx="22860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0" name="TextBox 184"/>
          <p:cNvSpPr txBox="1">
            <a:spLocks noChangeArrowheads="1"/>
          </p:cNvSpPr>
          <p:nvPr/>
        </p:nvSpPr>
        <p:spPr bwMode="auto">
          <a:xfrm>
            <a:off x="2209800" y="4749800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2101" name="TextBox 189"/>
          <p:cNvSpPr txBox="1">
            <a:spLocks noChangeArrowheads="1"/>
          </p:cNvSpPr>
          <p:nvPr/>
        </p:nvSpPr>
        <p:spPr bwMode="auto">
          <a:xfrm>
            <a:off x="3733800" y="4740275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Courier New</vt:lpstr>
      <vt:lpstr>Symbol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McCartney - Admin</dc:creator>
  <cp:lastModifiedBy>Randy Bryant</cp:lastModifiedBy>
  <cp:revision>7</cp:revision>
  <cp:lastPrinted>2014-07-09T15:37:54Z</cp:lastPrinted>
  <dcterms:created xsi:type="dcterms:W3CDTF">2009-05-29T12:12:50Z</dcterms:created>
  <dcterms:modified xsi:type="dcterms:W3CDTF">2014-07-09T15:39:38Z</dcterms:modified>
</cp:coreProperties>
</file>