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200" d="100"/>
          <a:sy n="200" d="100"/>
        </p:scale>
        <p:origin x="10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AA09A-1CA5-0440-AE07-5E6C16DF8E4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972E6-96D6-D645-9F6E-7278ABDF6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32F4-2BC8-A94B-9502-6EFFE972DCC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86491-BC5D-4945-B6CB-03494B0B6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27C687-7F6B-0045-8058-990FAD2F30D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E0434-5BAB-4646-8A1A-CC0C45B578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C9E11-C7E6-FE49-BEBE-52929ACB1BA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295DA-D155-DC40-AA44-BE3E24B55A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890CE8-9157-6140-9A45-FF56DFA1CB7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AD7E-363C-B349-8A72-EA3EF6C1F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075C8-5278-B341-BE49-A4A4477353A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715F4-5BFD-D24E-AA92-DBB72EB94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FC388-29CE-4D40-BC10-B11B41F5093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AA5C8-38B4-AF48-A20F-807010714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6E153-15EE-C141-8B28-BFFCB3CB7BC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EC62C-06D6-4049-B50D-E87E563F70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40A30-4AC8-B746-AF0E-894DA47C4E0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C2C3B-300E-D54B-AC07-60472A3685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699CF3-DC95-8943-AC6E-BC60F4403F2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8F5FC-1405-0F4A-9C94-1C1E8221C8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2E01D8-2F8B-3945-9B07-F1C0D867DF8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D9C71-CAAC-6845-BA9F-F63F04DA3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8B48744-665B-FB45-A3EC-BB99DD4E034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B40E4F5-F8F8-4042-BB6E-05013B7964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0" y="304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124200" y="6858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895600" y="18288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572000" y="11430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038600" y="16002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038600" y="20574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" name="Shape 17"/>
          <p:cNvCxnSpPr/>
          <p:nvPr/>
        </p:nvCxnSpPr>
        <p:spPr>
          <a:xfrm rot="5400000">
            <a:off x="4419600" y="533400"/>
            <a:ext cx="304800" cy="609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</p:cNvCxnSpPr>
          <p:nvPr/>
        </p:nvCxnSpPr>
        <p:spPr>
          <a:xfrm rot="5400000">
            <a:off x="2400301" y="1181100"/>
            <a:ext cx="1295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30" idx="0"/>
          </p:cNvCxnSpPr>
          <p:nvPr/>
        </p:nvCxnSpPr>
        <p:spPr>
          <a:xfrm rot="5400000">
            <a:off x="2895601" y="2286000"/>
            <a:ext cx="304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438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  <a:endCxn id="10" idx="0"/>
          </p:cNvCxnSpPr>
          <p:nvPr/>
        </p:nvCxnSpPr>
        <p:spPr>
          <a:xfrm rot="5400000">
            <a:off x="4572001" y="8382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0" idx="2"/>
            <a:endCxn id="34" idx="0"/>
          </p:cNvCxnSpPr>
          <p:nvPr/>
        </p:nvCxnSpPr>
        <p:spPr>
          <a:xfrm rot="5400000">
            <a:off x="4381501" y="19431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46"/>
          <p:cNvGrpSpPr>
            <a:grpSpLocks/>
          </p:cNvGrpSpPr>
          <p:nvPr/>
        </p:nvGrpSpPr>
        <p:grpSpPr bwMode="auto">
          <a:xfrm>
            <a:off x="4800600" y="6858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743200" y="2438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cxnSp>
        <p:nvCxnSpPr>
          <p:cNvPr id="24" name="Shape 47"/>
          <p:cNvCxnSpPr/>
          <p:nvPr/>
        </p:nvCxnSpPr>
        <p:spPr>
          <a:xfrm rot="5400000">
            <a:off x="3317081" y="1181894"/>
            <a:ext cx="377825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7"/>
          <p:cNvCxnSpPr/>
          <p:nvPr/>
        </p:nvCxnSpPr>
        <p:spPr>
          <a:xfrm rot="5400000">
            <a:off x="4317207" y="19804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90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48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Shape 47"/>
          <p:cNvCxnSpPr/>
          <p:nvPr/>
        </p:nvCxnSpPr>
        <p:spPr>
          <a:xfrm rot="5400000">
            <a:off x="3429794" y="6088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7"/>
          <p:cNvCxnSpPr/>
          <p:nvPr/>
        </p:nvCxnSpPr>
        <p:spPr>
          <a:xfrm rot="5400000">
            <a:off x="3885407" y="1066006"/>
            <a:ext cx="10668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47"/>
          <p:cNvCxnSpPr/>
          <p:nvPr/>
        </p:nvCxnSpPr>
        <p:spPr>
          <a:xfrm rot="10800000">
            <a:off x="4724400" y="1751013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57"/>
          <p:cNvGrpSpPr>
            <a:grpSpLocks/>
          </p:cNvGrpSpPr>
          <p:nvPr/>
        </p:nvGrpSpPr>
        <p:grpSpPr bwMode="auto">
          <a:xfrm>
            <a:off x="4800600" y="1676400"/>
            <a:ext cx="152400" cy="152400"/>
            <a:chOff x="4495800" y="533400"/>
            <a:chExt cx="228600" cy="228600"/>
          </a:xfrm>
        </p:grpSpPr>
        <p:sp>
          <p:nvSpPr>
            <p:cNvPr id="59" name="Oval 5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733800" y="9144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352800" y="13716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7" name="Shape 47"/>
          <p:cNvCxnSpPr/>
          <p:nvPr/>
        </p:nvCxnSpPr>
        <p:spPr>
          <a:xfrm rot="5400000">
            <a:off x="3734594" y="12961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6" idx="2"/>
          </p:cNvCxnSpPr>
          <p:nvPr/>
        </p:nvCxnSpPr>
        <p:spPr>
          <a:xfrm rot="5400000">
            <a:off x="4152900" y="38100"/>
            <a:ext cx="228600" cy="12192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46"/>
          <p:cNvGrpSpPr>
            <a:grpSpLocks/>
          </p:cNvGrpSpPr>
          <p:nvPr/>
        </p:nvGrpSpPr>
        <p:grpSpPr bwMode="auto">
          <a:xfrm>
            <a:off x="4800600" y="914400"/>
            <a:ext cx="152400" cy="152400"/>
            <a:chOff x="4495800" y="533400"/>
            <a:chExt cx="228600" cy="228600"/>
          </a:xfrm>
        </p:grpSpPr>
        <p:sp>
          <p:nvSpPr>
            <p:cNvPr id="65" name="Oval 6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1" name="Shape 47"/>
          <p:cNvCxnSpPr/>
          <p:nvPr/>
        </p:nvCxnSpPr>
        <p:spPr>
          <a:xfrm rot="5400000">
            <a:off x="3619500" y="723900"/>
            <a:ext cx="3810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47"/>
          <p:cNvCxnSpPr/>
          <p:nvPr/>
        </p:nvCxnSpPr>
        <p:spPr>
          <a:xfrm rot="5400000">
            <a:off x="3353594" y="17518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41</cp:revision>
  <dcterms:created xsi:type="dcterms:W3CDTF">2009-05-12T01:15:40Z</dcterms:created>
  <dcterms:modified xsi:type="dcterms:W3CDTF">2014-07-09T15:35:02Z</dcterms:modified>
</cp:coreProperties>
</file>