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9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499D0-E1AA-CD45-B804-70D64481CCC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FB6B7-F262-F548-8A0F-4D5C7A4C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A896C-CB92-914B-8A5B-77552A38E16A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56EAB-B6FA-0443-B334-89D29A7CA5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F75624-B75A-C941-8143-52D1B74E56EE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842AD-0E68-094B-A015-D2DCAB553A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A3CB9F-A153-5245-90AB-38043D4548A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903A6-81EA-814C-BC96-77745A78A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BE58C6-200E-E94A-9A48-D93923DDC5CE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8FBCE-DDC4-DF40-9BCF-97FB8978F3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1B59B5-432D-1542-B829-0A36AE6A5E63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BB274-7614-EC40-A16E-155257F6C4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DBAF6-100A-BE4A-91C1-27E0D1D9575F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C0AC3-04A0-8E41-85EC-A7477D7AC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C7087-A12C-F84D-8F68-C275345D6B5A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BB3F4-4197-C442-828E-DC06AF6BE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55C17-9247-0540-9CFE-4380C3868D11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84662-8F68-B444-9CF4-419D626079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E5820-5C33-3E47-A435-2572C774FCFA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ABFBE-8284-B144-8AAC-6352301469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33E28A-CB7D-3646-9FF9-AAFCEF2456B9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2C7B6-98F1-2149-8306-F85AB45155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DE88704-801A-344F-8AA1-FA54E38B7DB5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29D262F-178C-CD43-BA52-AB4C220E026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2"/>
          <p:cNvCxnSpPr/>
          <p:nvPr/>
        </p:nvCxnSpPr>
        <p:spPr>
          <a:xfrm>
            <a:off x="1905000" y="2438400"/>
            <a:ext cx="1447800" cy="152400"/>
          </a:xfrm>
          <a:prstGeom prst="bentConnector3">
            <a:avLst>
              <a:gd name="adj1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47"/>
          <p:cNvCxnSpPr>
            <a:stCxn id="7" idx="2"/>
          </p:cNvCxnSpPr>
          <p:nvPr/>
        </p:nvCxnSpPr>
        <p:spPr>
          <a:xfrm rot="5400000">
            <a:off x="152401" y="2057400"/>
            <a:ext cx="2590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37"/>
          <p:cNvCxnSpPr/>
          <p:nvPr/>
        </p:nvCxnSpPr>
        <p:spPr>
          <a:xfrm>
            <a:off x="1905000" y="1371600"/>
            <a:ext cx="1447800" cy="914400"/>
          </a:xfrm>
          <a:prstGeom prst="bentConnector3">
            <a:avLst>
              <a:gd name="adj1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20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533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352800" y="990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352800" y="1905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352800" y="2209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352800" y="2514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cmp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3352800" y="2819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jg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5" name="Shape 14"/>
          <p:cNvCxnSpPr>
            <a:stCxn id="4" idx="2"/>
          </p:cNvCxnSpPr>
          <p:nvPr/>
        </p:nvCxnSpPr>
        <p:spPr>
          <a:xfrm rot="16200000" flipH="1">
            <a:off x="1981200" y="-228600"/>
            <a:ext cx="381000" cy="23622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6" idx="2"/>
          </p:cNvCxnSpPr>
          <p:nvPr/>
        </p:nvCxnSpPr>
        <p:spPr>
          <a:xfrm rot="16200000" flipH="1">
            <a:off x="2476500" y="190500"/>
            <a:ext cx="304800" cy="14478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/>
          <p:nvPr/>
        </p:nvCxnSpPr>
        <p:spPr>
          <a:xfrm>
            <a:off x="2438400" y="1219200"/>
            <a:ext cx="914400" cy="457200"/>
          </a:xfrm>
          <a:prstGeom prst="bentConnector3">
            <a:avLst>
              <a:gd name="adj1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endCxn id="51" idx="0"/>
          </p:cNvCxnSpPr>
          <p:nvPr/>
        </p:nvCxnSpPr>
        <p:spPr>
          <a:xfrm rot="5400000">
            <a:off x="2590800" y="2590800"/>
            <a:ext cx="1219200" cy="304800"/>
          </a:xfrm>
          <a:prstGeom prst="bentConnector3">
            <a:avLst>
              <a:gd name="adj1" fmla="val 39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2000" y="3352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6400" y="3352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9200" y="3352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hape 37"/>
          <p:cNvCxnSpPr>
            <a:stCxn id="6" idx="2"/>
          </p:cNvCxnSpPr>
          <p:nvPr/>
        </p:nvCxnSpPr>
        <p:spPr>
          <a:xfrm rot="16200000" flipH="1">
            <a:off x="2324100" y="342900"/>
            <a:ext cx="609600" cy="14478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34" idx="0"/>
          </p:cNvCxnSpPr>
          <p:nvPr/>
        </p:nvCxnSpPr>
        <p:spPr>
          <a:xfrm rot="10800000" flipV="1">
            <a:off x="1905000" y="2438400"/>
            <a:ext cx="1447800" cy="9144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1" name="Group 46"/>
          <p:cNvGrpSpPr>
            <a:grpSpLocks/>
          </p:cNvGrpSpPr>
          <p:nvPr/>
        </p:nvGrpSpPr>
        <p:grpSpPr bwMode="auto">
          <a:xfrm>
            <a:off x="1828800" y="1295400"/>
            <a:ext cx="152400" cy="152400"/>
            <a:chOff x="4495800" y="5334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61" name="Shape 47"/>
          <p:cNvCxnSpPr>
            <a:stCxn id="4" idx="2"/>
          </p:cNvCxnSpPr>
          <p:nvPr/>
        </p:nvCxnSpPr>
        <p:spPr>
          <a:xfrm rot="5400000">
            <a:off x="-304799" y="2057400"/>
            <a:ext cx="2590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3" name="Group 61"/>
          <p:cNvGrpSpPr>
            <a:grpSpLocks/>
          </p:cNvGrpSpPr>
          <p:nvPr/>
        </p:nvGrpSpPr>
        <p:grpSpPr bwMode="auto">
          <a:xfrm>
            <a:off x="1828800" y="990600"/>
            <a:ext cx="152400" cy="152400"/>
            <a:chOff x="4495800" y="533400"/>
            <a:chExt cx="228600" cy="228600"/>
          </a:xfrm>
        </p:grpSpPr>
        <p:sp>
          <p:nvSpPr>
            <p:cNvPr id="63" name="Oval 62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4419600" y="1447800"/>
            <a:ext cx="35814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,%rdx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,8)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xmm0, %xmm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419600" y="22098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$2,%rdx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4419600" y="25146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cmpq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rdx,%rbp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419600" y="28194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loop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4267200" y="1295400"/>
            <a:ext cx="152400" cy="609600"/>
          </a:xfrm>
          <a:prstGeom prst="righ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43200" y="33528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cxnSp>
        <p:nvCxnSpPr>
          <p:cNvPr id="75" name="Shape 74"/>
          <p:cNvCxnSpPr>
            <a:stCxn id="59" idx="2"/>
          </p:cNvCxnSpPr>
          <p:nvPr/>
        </p:nvCxnSpPr>
        <p:spPr>
          <a:xfrm rot="10800000" flipH="1" flipV="1">
            <a:off x="1422400" y="2743200"/>
            <a:ext cx="1930400" cy="1588"/>
          </a:xfrm>
          <a:prstGeom prst="bentConnector5">
            <a:avLst>
              <a:gd name="adj1" fmla="val 1956"/>
              <a:gd name="adj2" fmla="val 294270"/>
              <a:gd name="adj3" fmla="val 126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1" name="Group 57"/>
          <p:cNvGrpSpPr>
            <a:grpSpLocks/>
          </p:cNvGrpSpPr>
          <p:nvPr/>
        </p:nvGrpSpPr>
        <p:grpSpPr bwMode="auto">
          <a:xfrm>
            <a:off x="1828800" y="2514600"/>
            <a:ext cx="152400" cy="152400"/>
            <a:chOff x="4495800" y="533400"/>
            <a:chExt cx="228600" cy="228600"/>
          </a:xfrm>
        </p:grpSpPr>
        <p:sp>
          <p:nvSpPr>
            <p:cNvPr id="86" name="Oval 85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82" name="Group 57"/>
          <p:cNvGrpSpPr>
            <a:grpSpLocks/>
          </p:cNvGrpSpPr>
          <p:nvPr/>
        </p:nvGrpSpPr>
        <p:grpSpPr bwMode="auto">
          <a:xfrm>
            <a:off x="1371600" y="2667000"/>
            <a:ext cx="152400" cy="152400"/>
            <a:chOff x="4495800" y="533400"/>
            <a:chExt cx="228600" cy="228600"/>
          </a:xfrm>
        </p:grpSpPr>
        <p:sp>
          <p:nvSpPr>
            <p:cNvPr id="59" name="Oval 5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3352800" y="1295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3352800" y="1600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19600" y="990600"/>
            <a:ext cx="35814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(%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,%rdx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,8)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%xmm0</a:t>
            </a:r>
          </a:p>
        </p:txBody>
      </p:sp>
      <p:cxnSp>
        <p:nvCxnSpPr>
          <p:cNvPr id="69" name="Shape 68"/>
          <p:cNvCxnSpPr>
            <a:stCxn id="4" idx="2"/>
          </p:cNvCxnSpPr>
          <p:nvPr/>
        </p:nvCxnSpPr>
        <p:spPr>
          <a:xfrm rot="16200000" flipH="1">
            <a:off x="1790700" y="-38100"/>
            <a:ext cx="762000" cy="23622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7" name="Group 46"/>
          <p:cNvGrpSpPr>
            <a:grpSpLocks/>
          </p:cNvGrpSpPr>
          <p:nvPr/>
        </p:nvGrpSpPr>
        <p:grpSpPr bwMode="auto">
          <a:xfrm>
            <a:off x="914400" y="1447800"/>
            <a:ext cx="152400" cy="152400"/>
            <a:chOff x="4495800" y="533400"/>
            <a:chExt cx="228600" cy="228600"/>
          </a:xfrm>
        </p:grpSpPr>
        <p:sp>
          <p:nvSpPr>
            <p:cNvPr id="74" name="Oval 73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2133600" y="533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3600" y="33528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cxnSp>
        <p:nvCxnSpPr>
          <p:cNvPr id="55" name="Shape 22"/>
          <p:cNvCxnSpPr>
            <a:stCxn id="5" idx="2"/>
            <a:endCxn id="9" idx="1"/>
          </p:cNvCxnSpPr>
          <p:nvPr/>
        </p:nvCxnSpPr>
        <p:spPr>
          <a:xfrm rot="16200000" flipH="1">
            <a:off x="2552700" y="1257300"/>
            <a:ext cx="1295400" cy="3048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1" name="Group 61"/>
          <p:cNvGrpSpPr>
            <a:grpSpLocks/>
          </p:cNvGrpSpPr>
          <p:nvPr/>
        </p:nvGrpSpPr>
        <p:grpSpPr bwMode="auto">
          <a:xfrm>
            <a:off x="914400" y="1066800"/>
            <a:ext cx="152400" cy="152400"/>
            <a:chOff x="4495800" y="533400"/>
            <a:chExt cx="228600" cy="228600"/>
          </a:xfrm>
        </p:grpSpPr>
        <p:sp>
          <p:nvSpPr>
            <p:cNvPr id="100" name="Oval 99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70" name="Shape 22"/>
          <p:cNvCxnSpPr/>
          <p:nvPr/>
        </p:nvCxnSpPr>
        <p:spPr>
          <a:xfrm>
            <a:off x="2438400" y="1219200"/>
            <a:ext cx="914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4419600" y="1905000"/>
            <a:ext cx="35814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%xmm0, %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xmm1, %xmm1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3" name="Shape 22"/>
          <p:cNvCxnSpPr/>
          <p:nvPr/>
        </p:nvCxnSpPr>
        <p:spPr>
          <a:xfrm>
            <a:off x="2438400" y="1828800"/>
            <a:ext cx="914400" cy="152400"/>
          </a:xfrm>
          <a:prstGeom prst="bentConnector3">
            <a:avLst>
              <a:gd name="adj1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22"/>
          <p:cNvCxnSpPr/>
          <p:nvPr/>
        </p:nvCxnSpPr>
        <p:spPr>
          <a:xfrm>
            <a:off x="2438400" y="1828800"/>
            <a:ext cx="914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/>
          <p:cNvSpPr/>
          <p:nvPr/>
        </p:nvSpPr>
        <p:spPr>
          <a:xfrm>
            <a:off x="3886200" y="1447800"/>
            <a:ext cx="304800" cy="304800"/>
          </a:xfrm>
          <a:prstGeom prst="arc">
            <a:avLst>
              <a:gd name="adj1" fmla="val 16200000"/>
              <a:gd name="adj2" fmla="val 540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Arc 64"/>
          <p:cNvSpPr/>
          <p:nvPr/>
        </p:nvSpPr>
        <p:spPr>
          <a:xfrm>
            <a:off x="3886200" y="2667000"/>
            <a:ext cx="304800" cy="304800"/>
          </a:xfrm>
          <a:prstGeom prst="arc">
            <a:avLst>
              <a:gd name="adj1" fmla="val 16200000"/>
              <a:gd name="adj2" fmla="val 540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80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49</cp:revision>
  <cp:lastPrinted>2014-07-09T15:33:11Z</cp:lastPrinted>
  <dcterms:created xsi:type="dcterms:W3CDTF">2009-05-12T01:15:40Z</dcterms:created>
  <dcterms:modified xsi:type="dcterms:W3CDTF">2014-07-09T15:33:29Z</dcterms:modified>
</cp:coreProperties>
</file>